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78" r:id="rId6"/>
    <p:sldId id="261" r:id="rId7"/>
    <p:sldId id="266" r:id="rId8"/>
    <p:sldId id="267" r:id="rId9"/>
    <p:sldId id="263" r:id="rId10"/>
    <p:sldId id="270" r:id="rId11"/>
    <p:sldId id="269" r:id="rId12"/>
    <p:sldId id="279" r:id="rId13"/>
    <p:sldId id="277" r:id="rId14"/>
    <p:sldId id="271" r:id="rId15"/>
    <p:sldId id="272" r:id="rId16"/>
    <p:sldId id="280" r:id="rId17"/>
    <p:sldId id="273" r:id="rId18"/>
    <p:sldId id="276" r:id="rId19"/>
    <p:sldId id="27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200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teve\Documents\Pathways%20Docs\Pathways%20Presentation%20Book.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ve\Documents\Pathways%20Docs\Pathways%20Presentation%20Book.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Steve\Documents\Pathways%20Docs\Pathways%20Presentation%20Book.xls"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Steve\Documents\Pathways%20Docs\Pathways%20Presentation%20Boo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Pathways Demographics</c:v>
                </c:pt>
              </c:strCache>
            </c:strRef>
          </c:tx>
          <c:explosion val="25"/>
          <c:dLbls>
            <c:dLbl>
              <c:idx val="0"/>
              <c:layout>
                <c:manualLayout>
                  <c:x val="-0.236684930008749"/>
                  <c:y val="-0.0964246416313345"/>
                </c:manualLayout>
              </c:layout>
              <c:spPr/>
              <c:txPr>
                <a:bodyPr/>
                <a:lstStyle/>
                <a:p>
                  <a:pPr>
                    <a:defRPr>
                      <a:solidFill>
                        <a:schemeClr val="bg1"/>
                      </a:solidFill>
                    </a:defRPr>
                  </a:pPr>
                  <a:endParaRPr lang="en-US"/>
                </a:p>
              </c:txPr>
              <c:showLegendKey val="0"/>
              <c:showVal val="0"/>
              <c:showCatName val="1"/>
              <c:showSerName val="0"/>
              <c:showPercent val="1"/>
              <c:showBubbleSize val="0"/>
            </c:dLbl>
            <c:dLbl>
              <c:idx val="2"/>
              <c:layout/>
              <c:tx>
                <c:rich>
                  <a:bodyPr/>
                  <a:lstStyle/>
                  <a:p>
                    <a:r>
                      <a:rPr lang="en-US" dirty="0"/>
                      <a:t>Hispanic
</a:t>
                    </a:r>
                    <a:r>
                      <a:rPr lang="en-US" dirty="0" smtClean="0"/>
                      <a:t>10%</a:t>
                    </a:r>
                    <a:endParaRPr lang="en-US" dirty="0"/>
                  </a:p>
                </c:rich>
              </c:tx>
              <c:showLegendKey val="0"/>
              <c:showVal val="0"/>
              <c:showCatName val="1"/>
              <c:showSerName val="0"/>
              <c:showPercent val="1"/>
              <c:showBubbleSize val="0"/>
            </c:dLbl>
            <c:dLbl>
              <c:idx val="3"/>
              <c:layout/>
              <c:tx>
                <c:rich>
                  <a:bodyPr/>
                  <a:lstStyle/>
                  <a:p>
                    <a:r>
                      <a:rPr lang="en-US"/>
                      <a:t>Asian
</a:t>
                    </a:r>
                    <a:r>
                      <a:rPr lang="en-US" smtClean="0"/>
                      <a:t>6%</a:t>
                    </a:r>
                    <a:endParaRPr lang="en-US"/>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White</c:v>
                </c:pt>
                <c:pt idx="1">
                  <c:v>Black</c:v>
                </c:pt>
                <c:pt idx="2">
                  <c:v>Hispanic</c:v>
                </c:pt>
                <c:pt idx="3">
                  <c:v>Asian</c:v>
                </c:pt>
                <c:pt idx="4">
                  <c:v>Other</c:v>
                </c:pt>
              </c:strCache>
            </c:strRef>
          </c:cat>
          <c:val>
            <c:numRef>
              <c:f>Sheet1!$B$2:$B$6</c:f>
              <c:numCache>
                <c:formatCode>0%</c:formatCode>
                <c:ptCount val="5"/>
                <c:pt idx="0">
                  <c:v>0.73</c:v>
                </c:pt>
                <c:pt idx="1">
                  <c:v>0.03</c:v>
                </c:pt>
                <c:pt idx="2">
                  <c:v>0.1</c:v>
                </c:pt>
                <c:pt idx="3">
                  <c:v>0.06</c:v>
                </c:pt>
                <c:pt idx="4">
                  <c:v>0.08</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Orange County Demographics</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Orange County Demographics</c:v>
                </c:pt>
              </c:strCache>
            </c:strRef>
          </c:tx>
          <c:explosion val="25"/>
          <c:dLbls>
            <c:dLbl>
              <c:idx val="0"/>
              <c:layout>
                <c:manualLayout>
                  <c:x val="-0.215454905421305"/>
                  <c:y val="-0.0486412002553735"/>
                </c:manualLayout>
              </c:layout>
              <c:spPr/>
              <c:txPr>
                <a:bodyPr/>
                <a:lstStyle/>
                <a:p>
                  <a:pPr>
                    <a:defRPr>
                      <a:solidFill>
                        <a:srgbClr val="F6F0E0"/>
                      </a:solidFill>
                    </a:defRPr>
                  </a:pPr>
                  <a:endParaRPr lang="en-US"/>
                </a:p>
              </c:txPr>
              <c:showLegendKey val="0"/>
              <c:showVal val="0"/>
              <c:showCatName val="1"/>
              <c:showSerName val="0"/>
              <c:showPercent val="1"/>
              <c:showBubbleSize val="0"/>
            </c:dLbl>
            <c:dLbl>
              <c:idx val="2"/>
              <c:layout>
                <c:manualLayout>
                  <c:x val="0.190137908408001"/>
                  <c:y val="-0.12656682272824"/>
                </c:manualLayout>
              </c:layout>
              <c:tx>
                <c:rich>
                  <a:bodyPr/>
                  <a:lstStyle/>
                  <a:p>
                    <a:r>
                      <a:rPr lang="en-US" dirty="0">
                        <a:solidFill>
                          <a:schemeClr val="bg1"/>
                        </a:solidFill>
                      </a:rPr>
                      <a:t>Hispanic
31%</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White</c:v>
                </c:pt>
                <c:pt idx="1">
                  <c:v>Black</c:v>
                </c:pt>
                <c:pt idx="2">
                  <c:v>Hispanic</c:v>
                </c:pt>
                <c:pt idx="3">
                  <c:v>Asian</c:v>
                </c:pt>
                <c:pt idx="4">
                  <c:v>Other</c:v>
                </c:pt>
              </c:strCache>
            </c:strRef>
          </c:cat>
          <c:val>
            <c:numRef>
              <c:f>Sheet1!$B$2:$B$6</c:f>
              <c:numCache>
                <c:formatCode>0%</c:formatCode>
                <c:ptCount val="5"/>
                <c:pt idx="0">
                  <c:v>0.51</c:v>
                </c:pt>
                <c:pt idx="1">
                  <c:v>0.01</c:v>
                </c:pt>
                <c:pt idx="2">
                  <c:v>0.31</c:v>
                </c:pt>
                <c:pt idx="3">
                  <c:v>0.14</c:v>
                </c:pt>
                <c:pt idx="4">
                  <c:v>0.03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Pathways Demographics</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Pathways Demographics</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Trends in Revenues, Expenses, and</a:t>
            </a:r>
            <a:r>
              <a:rPr lang="en-US" dirty="0" smtClean="0"/>
              <a:t> Clients </a:t>
            </a:r>
            <a:r>
              <a:rPr lang="en-US" dirty="0"/>
              <a:t>Enrolled</a:t>
            </a:r>
          </a:p>
        </c:rich>
      </c:tx>
      <c:layout>
        <c:manualLayout>
          <c:xMode val="edge"/>
          <c:yMode val="edge"/>
          <c:x val="0.140194173674466"/>
          <c:y val="0.0165632668009522"/>
        </c:manualLayout>
      </c:layout>
      <c:overlay val="0"/>
    </c:title>
    <c:autoTitleDeleted val="0"/>
    <c:plotArea>
      <c:layout>
        <c:manualLayout>
          <c:layoutTarget val="inner"/>
          <c:xMode val="edge"/>
          <c:yMode val="edge"/>
          <c:x val="0.124579124579125"/>
          <c:y val="0.125356125356125"/>
          <c:w val="0.656565656565656"/>
          <c:h val="0.783475783475783"/>
        </c:manualLayout>
      </c:layout>
      <c:barChart>
        <c:barDir val="col"/>
        <c:grouping val="clustered"/>
        <c:varyColors val="0"/>
        <c:ser>
          <c:idx val="0"/>
          <c:order val="0"/>
          <c:tx>
            <c:strRef>
              <c:f>'Presentation Charts &amp; Tables'!$B$73</c:f>
              <c:strCache>
                <c:ptCount val="1"/>
                <c:pt idx="0">
                  <c:v>Revenue</c:v>
                </c:pt>
              </c:strCache>
            </c:strRef>
          </c:tx>
          <c:invertIfNegative val="0"/>
          <c:cat>
            <c:numRef>
              <c:f>'Presentation Charts &amp; Tables'!$C$72:$M$72</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'Presentation Charts &amp; Tables'!$C$73:$M$73</c:f>
              <c:numCache>
                <c:formatCode>_("$"* #,##0_);_("$"* \(#,##0\);_("$"* "-"??_);_(@_)</c:formatCode>
                <c:ptCount val="11"/>
                <c:pt idx="0">
                  <c:v>478122.0</c:v>
                </c:pt>
                <c:pt idx="1">
                  <c:v>2.394708E6</c:v>
                </c:pt>
                <c:pt idx="2">
                  <c:v>889066.0</c:v>
                </c:pt>
                <c:pt idx="3">
                  <c:v>1.242015E6</c:v>
                </c:pt>
                <c:pt idx="4">
                  <c:v>2.359283E6</c:v>
                </c:pt>
                <c:pt idx="5">
                  <c:v>2.135246E6</c:v>
                </c:pt>
                <c:pt idx="6">
                  <c:v>1.287727E6</c:v>
                </c:pt>
                <c:pt idx="7">
                  <c:v>1.354625E6</c:v>
                </c:pt>
                <c:pt idx="8">
                  <c:v>2.922474E6</c:v>
                </c:pt>
                <c:pt idx="9">
                  <c:v>2.441186E6</c:v>
                </c:pt>
                <c:pt idx="10">
                  <c:v>2.303816E6</c:v>
                </c:pt>
              </c:numCache>
            </c:numRef>
          </c:val>
        </c:ser>
        <c:ser>
          <c:idx val="1"/>
          <c:order val="1"/>
          <c:tx>
            <c:strRef>
              <c:f>'Presentation Charts &amp; Tables'!$B$74</c:f>
              <c:strCache>
                <c:ptCount val="1"/>
                <c:pt idx="0">
                  <c:v>Expenses </c:v>
                </c:pt>
              </c:strCache>
            </c:strRef>
          </c:tx>
          <c:invertIfNegative val="0"/>
          <c:cat>
            <c:numRef>
              <c:f>'Presentation Charts &amp; Tables'!$C$72:$M$72</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'Presentation Charts &amp; Tables'!$C$74:$M$74</c:f>
              <c:numCache>
                <c:formatCode>_("$"* #,##0_);_("$"* \(#,##0\);_("$"* "-"??_);_(@_)</c:formatCode>
                <c:ptCount val="11"/>
                <c:pt idx="0">
                  <c:v>432544.0</c:v>
                </c:pt>
                <c:pt idx="1">
                  <c:v>548703.0</c:v>
                </c:pt>
                <c:pt idx="2">
                  <c:v>611670.0</c:v>
                </c:pt>
                <c:pt idx="3">
                  <c:v>990702.0</c:v>
                </c:pt>
                <c:pt idx="4">
                  <c:v>1.38745824E6</c:v>
                </c:pt>
                <c:pt idx="5">
                  <c:v>1.15421275E6</c:v>
                </c:pt>
                <c:pt idx="6">
                  <c:v>1.175575E6</c:v>
                </c:pt>
                <c:pt idx="7">
                  <c:v>1.278782E6</c:v>
                </c:pt>
                <c:pt idx="8">
                  <c:v>1.997305E6</c:v>
                </c:pt>
                <c:pt idx="9">
                  <c:v>1.816989E6</c:v>
                </c:pt>
                <c:pt idx="10">
                  <c:v>1.95128E6</c:v>
                </c:pt>
              </c:numCache>
            </c:numRef>
          </c:val>
        </c:ser>
        <c:dLbls>
          <c:showLegendKey val="0"/>
          <c:showVal val="0"/>
          <c:showCatName val="0"/>
          <c:showSerName val="0"/>
          <c:showPercent val="0"/>
          <c:showBubbleSize val="0"/>
        </c:dLbls>
        <c:gapWidth val="150"/>
        <c:axId val="2113064360"/>
        <c:axId val="2141389048"/>
      </c:barChart>
      <c:lineChart>
        <c:grouping val="standard"/>
        <c:varyColors val="0"/>
        <c:ser>
          <c:idx val="2"/>
          <c:order val="2"/>
          <c:tx>
            <c:strRef>
              <c:f>'Presentation Charts &amp; Tables'!$B$75</c:f>
              <c:strCache>
                <c:ptCount val="1"/>
                <c:pt idx="0">
                  <c:v>Girls Enrolled</c:v>
                </c:pt>
              </c:strCache>
            </c:strRef>
          </c:tx>
          <c:cat>
            <c:numRef>
              <c:f>'Presentation Charts &amp; Tables'!$C$72:$M$72</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'Presentation Charts &amp; Tables'!$C$75:$M$75</c:f>
              <c:numCache>
                <c:formatCode>General</c:formatCode>
                <c:ptCount val="11"/>
                <c:pt idx="0">
                  <c:v>32.0</c:v>
                </c:pt>
                <c:pt idx="1">
                  <c:v>38.0</c:v>
                </c:pt>
                <c:pt idx="2">
                  <c:v>40.0</c:v>
                </c:pt>
                <c:pt idx="3">
                  <c:v>43.0</c:v>
                </c:pt>
                <c:pt idx="4">
                  <c:v>49.0</c:v>
                </c:pt>
                <c:pt idx="5">
                  <c:v>42.0</c:v>
                </c:pt>
                <c:pt idx="6">
                  <c:v>37.0</c:v>
                </c:pt>
                <c:pt idx="7">
                  <c:v>39.0</c:v>
                </c:pt>
                <c:pt idx="8">
                  <c:v>45.0</c:v>
                </c:pt>
                <c:pt idx="9">
                  <c:v>45.0</c:v>
                </c:pt>
                <c:pt idx="10">
                  <c:v>50.0</c:v>
                </c:pt>
              </c:numCache>
            </c:numRef>
          </c:val>
          <c:smooth val="0"/>
        </c:ser>
        <c:dLbls>
          <c:showLegendKey val="0"/>
          <c:showVal val="0"/>
          <c:showCatName val="0"/>
          <c:showSerName val="0"/>
          <c:showPercent val="0"/>
          <c:showBubbleSize val="0"/>
        </c:dLbls>
        <c:marker val="1"/>
        <c:smooth val="0"/>
        <c:axId val="2141705464"/>
        <c:axId val="2113005736"/>
      </c:lineChart>
      <c:catAx>
        <c:axId val="2113064360"/>
        <c:scaling>
          <c:orientation val="minMax"/>
        </c:scaling>
        <c:delete val="0"/>
        <c:axPos val="b"/>
        <c:numFmt formatCode="General" sourceLinked="1"/>
        <c:majorTickMark val="none"/>
        <c:minorTickMark val="none"/>
        <c:tickLblPos val="nextTo"/>
        <c:txPr>
          <a:bodyPr rot="0" vert="horz"/>
          <a:lstStyle/>
          <a:p>
            <a:pPr>
              <a:defRPr/>
            </a:pPr>
            <a:endParaRPr lang="en-US"/>
          </a:p>
        </c:txPr>
        <c:crossAx val="2141389048"/>
        <c:crosses val="autoZero"/>
        <c:auto val="1"/>
        <c:lblAlgn val="ctr"/>
        <c:lblOffset val="100"/>
        <c:noMultiLvlLbl val="0"/>
      </c:catAx>
      <c:valAx>
        <c:axId val="2141389048"/>
        <c:scaling>
          <c:orientation val="minMax"/>
          <c:max val="2.5E6"/>
        </c:scaling>
        <c:delete val="0"/>
        <c:axPos val="l"/>
        <c:majorGridlines/>
        <c:numFmt formatCode="_(&quot;$&quot;* #,##0_);_(&quot;$&quot;* \(#,##0\);_(&quot;$&quot;* &quot;-&quot;??_);_(@_)" sourceLinked="1"/>
        <c:majorTickMark val="none"/>
        <c:minorTickMark val="none"/>
        <c:tickLblPos val="nextTo"/>
        <c:txPr>
          <a:bodyPr rot="0" vert="horz"/>
          <a:lstStyle/>
          <a:p>
            <a:pPr>
              <a:defRPr/>
            </a:pPr>
            <a:endParaRPr lang="en-US"/>
          </a:p>
        </c:txPr>
        <c:crossAx val="2113064360"/>
        <c:crosses val="autoZero"/>
        <c:crossBetween val="between"/>
      </c:valAx>
      <c:catAx>
        <c:axId val="2141705464"/>
        <c:scaling>
          <c:orientation val="minMax"/>
        </c:scaling>
        <c:delete val="1"/>
        <c:axPos val="b"/>
        <c:numFmt formatCode="General" sourceLinked="1"/>
        <c:majorTickMark val="out"/>
        <c:minorTickMark val="none"/>
        <c:tickLblPos val="nextTo"/>
        <c:crossAx val="2113005736"/>
        <c:crosses val="autoZero"/>
        <c:auto val="1"/>
        <c:lblAlgn val="ctr"/>
        <c:lblOffset val="100"/>
        <c:noMultiLvlLbl val="0"/>
      </c:catAx>
      <c:valAx>
        <c:axId val="2113005736"/>
        <c:scaling>
          <c:orientation val="minMax"/>
        </c:scaling>
        <c:delete val="0"/>
        <c:axPos val="r"/>
        <c:numFmt formatCode="General" sourceLinked="1"/>
        <c:majorTickMark val="out"/>
        <c:minorTickMark val="none"/>
        <c:tickLblPos val="nextTo"/>
        <c:txPr>
          <a:bodyPr rot="0" vert="horz"/>
          <a:lstStyle/>
          <a:p>
            <a:pPr>
              <a:defRPr/>
            </a:pPr>
            <a:endParaRPr lang="en-US"/>
          </a:p>
        </c:txPr>
        <c:crossAx val="2141705464"/>
        <c:crosses val="max"/>
        <c:crossBetween val="between"/>
      </c:valAx>
    </c:plotArea>
    <c:legend>
      <c:legendPos val="r"/>
      <c:layout>
        <c:manualLayout>
          <c:xMode val="edge"/>
          <c:yMode val="edge"/>
          <c:x val="0.85632241083179"/>
          <c:y val="0.303418787767808"/>
          <c:w val="0.14367758916821"/>
          <c:h val="0.384439846182018"/>
        </c:manualLayout>
      </c:layout>
      <c:overlay val="0"/>
    </c:legend>
    <c:plotVisOnly val="1"/>
    <c:dispBlanksAs val="gap"/>
    <c:showDLblsOverMax val="0"/>
  </c:chart>
  <c:txPr>
    <a:bodyPr/>
    <a:lstStyle/>
    <a:p>
      <a:pPr>
        <a:defRPr sz="1709"/>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dirty="0" smtClean="0"/>
              <a:t>2014</a:t>
            </a:r>
            <a:r>
              <a:rPr lang="en-US" sz="2800" baseline="0" dirty="0" smtClean="0"/>
              <a:t> Cash Operating Revenue Mix</a:t>
            </a:r>
            <a:endParaRPr lang="en-US" sz="2800" dirty="0"/>
          </a:p>
        </c:rich>
      </c:tx>
      <c:layout>
        <c:manualLayout>
          <c:xMode val="edge"/>
          <c:yMode val="edge"/>
          <c:x val="0.206836567304087"/>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803571428571428"/>
          <c:y val="0.283883039900911"/>
          <c:w val="0.836309523809524"/>
          <c:h val="0.692346058568521"/>
        </c:manualLayout>
      </c:layout>
      <c:pie3DChart>
        <c:varyColors val="1"/>
        <c:ser>
          <c:idx val="0"/>
          <c:order val="0"/>
          <c:tx>
            <c:strRef>
              <c:f>Sheet1!$B$1</c:f>
              <c:strCache>
                <c:ptCount val="1"/>
                <c:pt idx="0">
                  <c:v>Sales</c:v>
                </c:pt>
              </c:strCache>
            </c:strRef>
          </c:tx>
          <c:explosion val="12"/>
          <c:dLbls>
            <c:dLbl>
              <c:idx val="0"/>
              <c:layout>
                <c:manualLayout>
                  <c:x val="-0.200277723097113"/>
                  <c:y val="-0.0453968996062992"/>
                </c:manualLayout>
              </c:layout>
              <c:spPr/>
              <c:txPr>
                <a:bodyPr/>
                <a:lstStyle/>
                <a:p>
                  <a:pPr>
                    <a:defRPr sz="1600">
                      <a:solidFill>
                        <a:schemeClr val="bg1"/>
                      </a:solidFill>
                    </a:defRPr>
                  </a:pPr>
                  <a:endParaRPr lang="en-US"/>
                </a:p>
              </c:txPr>
              <c:showLegendKey val="0"/>
              <c:showVal val="0"/>
              <c:showCatName val="1"/>
              <c:showSerName val="0"/>
              <c:showPercent val="1"/>
              <c:showBubbleSize val="0"/>
            </c:dLbl>
            <c:dLbl>
              <c:idx val="4"/>
              <c:layout>
                <c:manualLayout>
                  <c:x val="0.342879171353581"/>
                  <c:y val="0.085100415818809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Foundations and Grants</c:v>
                </c:pt>
                <c:pt idx="1">
                  <c:v>Fundraising Event</c:v>
                </c:pt>
                <c:pt idx="2">
                  <c:v>Individuals</c:v>
                </c:pt>
                <c:pt idx="3">
                  <c:v>Rental Income</c:v>
                </c:pt>
                <c:pt idx="4">
                  <c:v>Service Clubs/Churches</c:v>
                </c:pt>
              </c:strCache>
            </c:strRef>
          </c:cat>
          <c:val>
            <c:numRef>
              <c:f>Sheet1!$B$2:$B$6</c:f>
              <c:numCache>
                <c:formatCode>0%</c:formatCode>
                <c:ptCount val="5"/>
                <c:pt idx="0">
                  <c:v>0.46</c:v>
                </c:pt>
                <c:pt idx="1">
                  <c:v>0.29</c:v>
                </c:pt>
                <c:pt idx="2">
                  <c:v>0.13</c:v>
                </c:pt>
                <c:pt idx="3">
                  <c:v>0.11</c:v>
                </c:pt>
                <c:pt idx="4">
                  <c:v>0.01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Pathways Demographics</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2014 </a:t>
            </a:r>
            <a:r>
              <a:rPr lang="en-US" dirty="0"/>
              <a:t>Asset Mix </a:t>
            </a:r>
            <a:r>
              <a:rPr lang="en-US" dirty="0" smtClean="0"/>
              <a:t>- $6.9M </a:t>
            </a:r>
            <a:r>
              <a:rPr lang="en-US" dirty="0"/>
              <a:t>in Total Assets</a:t>
            </a:r>
          </a:p>
        </c:rich>
      </c:tx>
      <c:layout>
        <c:manualLayout>
          <c:xMode val="edge"/>
          <c:yMode val="edge"/>
          <c:x val="0.15422342345771"/>
          <c:y val="0.072289156626506"/>
        </c:manualLayout>
      </c:layout>
      <c:overlay val="0"/>
    </c:title>
    <c:autoTitleDeleted val="0"/>
    <c:view3D>
      <c:rotX val="40"/>
      <c:rotY val="0"/>
      <c:rAngAx val="0"/>
      <c:perspective val="30"/>
    </c:view3D>
    <c:floor>
      <c:thickness val="0"/>
    </c:floor>
    <c:sideWall>
      <c:thickness val="0"/>
      <c:spPr>
        <a:noFill/>
        <a:ln w="25402">
          <a:noFill/>
        </a:ln>
      </c:spPr>
    </c:sideWall>
    <c:backWall>
      <c:thickness val="0"/>
      <c:spPr>
        <a:noFill/>
        <a:ln w="25402">
          <a:noFill/>
        </a:ln>
      </c:spPr>
    </c:backWall>
    <c:plotArea>
      <c:layout>
        <c:manualLayout>
          <c:layoutTarget val="inner"/>
          <c:xMode val="edge"/>
          <c:yMode val="edge"/>
          <c:x val="0.232456189686815"/>
          <c:y val="0.108731484692304"/>
          <c:w val="0.519214670534604"/>
          <c:h val="0.880180145972311"/>
        </c:manualLayout>
      </c:layout>
      <c:pie3DChart>
        <c:varyColors val="1"/>
        <c:ser>
          <c:idx val="0"/>
          <c:order val="0"/>
          <c:explosion val="25"/>
          <c:dPt>
            <c:idx val="0"/>
            <c:bubble3D val="0"/>
            <c:explosion val="27"/>
          </c:dPt>
          <c:dPt>
            <c:idx val="1"/>
            <c:bubble3D val="0"/>
            <c:explosion val="11"/>
          </c:dPt>
          <c:dPt>
            <c:idx val="2"/>
            <c:bubble3D val="0"/>
          </c:dPt>
          <c:dLbls>
            <c:dLbl>
              <c:idx val="0"/>
              <c:layout>
                <c:manualLayout>
                  <c:x val="0.0613627079509798"/>
                  <c:y val="0.0598745867823416"/>
                </c:manualLayout>
              </c:layout>
              <c:tx>
                <c:rich>
                  <a:bodyPr/>
                  <a:lstStyle/>
                  <a:p>
                    <a:pPr>
                      <a:defRPr/>
                    </a:pPr>
                    <a:r>
                      <a:rPr lang="en-US" dirty="0"/>
                      <a:t>Cash
</a:t>
                    </a:r>
                    <a:r>
                      <a:rPr lang="en-US" dirty="0" smtClean="0"/>
                      <a:t>20%</a:t>
                    </a:r>
                    <a:endParaRPr lang="en-US" dirty="0"/>
                  </a:p>
                </c:rich>
              </c:tx>
              <c:spPr/>
              <c:dLblPos val="bestFit"/>
              <c:showLegendKey val="0"/>
              <c:showVal val="0"/>
              <c:showCatName val="1"/>
              <c:showSerName val="0"/>
              <c:showPercent val="1"/>
              <c:showBubbleSize val="0"/>
            </c:dLbl>
            <c:dLbl>
              <c:idx val="1"/>
              <c:layout>
                <c:manualLayout>
                  <c:x val="0.116454046185403"/>
                  <c:y val="-0.236791594232539"/>
                </c:manualLayout>
              </c:layout>
              <c:tx>
                <c:rich>
                  <a:bodyPr/>
                  <a:lstStyle/>
                  <a:p>
                    <a:pPr>
                      <a:defRPr/>
                    </a:pPr>
                    <a:r>
                      <a:rPr lang="en-US" dirty="0" smtClean="0"/>
                      <a:t>Fixed </a:t>
                    </a:r>
                    <a:r>
                      <a:rPr lang="en-US" dirty="0"/>
                      <a:t>Assets
</a:t>
                    </a:r>
                    <a:r>
                      <a:rPr lang="en-US" dirty="0" smtClean="0"/>
                      <a:t>80%</a:t>
                    </a:r>
                    <a:endParaRPr lang="en-US" dirty="0"/>
                  </a:p>
                </c:rich>
              </c:tx>
              <c:spPr/>
              <c:dLblPos val="bestFit"/>
              <c:showLegendKey val="0"/>
              <c:showVal val="0"/>
              <c:showCatName val="1"/>
              <c:showSerName val="0"/>
              <c:showPercent val="1"/>
              <c:showBubbleSize val="0"/>
            </c:dLbl>
            <c:dLbl>
              <c:idx val="2"/>
              <c:delete val="1"/>
            </c:dLbl>
            <c:showLegendKey val="0"/>
            <c:showVal val="0"/>
            <c:showCatName val="1"/>
            <c:showSerName val="0"/>
            <c:showPercent val="1"/>
            <c:showBubbleSize val="0"/>
            <c:showLeaderLines val="0"/>
          </c:dLbls>
          <c:cat>
            <c:strRef>
              <c:f>'Presentation Charts &amp; Tables'!$B$22:$B$24</c:f>
              <c:strCache>
                <c:ptCount val="2"/>
                <c:pt idx="0">
                  <c:v>Cash</c:v>
                </c:pt>
                <c:pt idx="1">
                  <c:v>Fixed Assets</c:v>
                </c:pt>
              </c:strCache>
            </c:strRef>
          </c:cat>
          <c:val>
            <c:numRef>
              <c:f>'Presentation Charts &amp; Tables'!$M$22:$M$25</c:f>
              <c:numCache>
                <c:formatCode>0%</c:formatCode>
                <c:ptCount val="3"/>
                <c:pt idx="0">
                  <c:v>0.0976639334067044</c:v>
                </c:pt>
                <c:pt idx="1">
                  <c:v>0.900137720960435</c:v>
                </c:pt>
                <c:pt idx="2">
                  <c:v>0.0</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Pathways Demographics</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813FF-F7DA-448D-99A5-A52C365A45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6CB1143-E0A7-4F25-A94B-5DD5675835DB}">
      <dgm:prSet phldrT="[Text]" custT="1"/>
      <dgm:spPr/>
      <dgm:t>
        <a:bodyPr tIns="0" bIns="0"/>
        <a:lstStyle/>
        <a:p>
          <a:r>
            <a:rPr lang="en-US" sz="1200" dirty="0"/>
            <a:t>David </a:t>
          </a:r>
          <a:r>
            <a:rPr lang="en-US" sz="1200" dirty="0" smtClean="0"/>
            <a:t>Bishop </a:t>
          </a:r>
          <a:endParaRPr lang="en-US" sz="1200" dirty="0"/>
        </a:p>
        <a:p>
          <a:r>
            <a:rPr lang="en-US" sz="1200" dirty="0"/>
            <a:t>President</a:t>
          </a:r>
        </a:p>
      </dgm:t>
    </dgm:pt>
    <dgm:pt modelId="{58CB9B25-8931-4B80-A547-C4B8679AE0FA}" type="parTrans" cxnId="{EB765FF0-6AE2-4FE0-8D3C-3785C688C49D}">
      <dgm:prSet/>
      <dgm:spPr/>
      <dgm:t>
        <a:bodyPr/>
        <a:lstStyle/>
        <a:p>
          <a:endParaRPr lang="en-US"/>
        </a:p>
      </dgm:t>
    </dgm:pt>
    <dgm:pt modelId="{E4C27FB8-CD6D-494E-8B06-D0129E1440C6}" type="sibTrans" cxnId="{EB765FF0-6AE2-4FE0-8D3C-3785C688C49D}">
      <dgm:prSet/>
      <dgm:spPr/>
      <dgm:t>
        <a:bodyPr/>
        <a:lstStyle/>
        <a:p>
          <a:endParaRPr lang="en-US"/>
        </a:p>
      </dgm:t>
    </dgm:pt>
    <dgm:pt modelId="{BE1BCF12-BFA6-4703-8885-F61D20D7FB71}">
      <dgm:prSet phldrT="[Text]" custT="1"/>
      <dgm:spPr/>
      <dgm:t>
        <a:bodyPr tIns="0" bIns="0"/>
        <a:lstStyle/>
        <a:p>
          <a:r>
            <a:rPr lang="en-US" sz="1000" dirty="0" smtClean="0"/>
            <a:t>Larry Beaver</a:t>
          </a:r>
        </a:p>
        <a:p>
          <a:r>
            <a:rPr lang="en-US" sz="1000" dirty="0" smtClean="0"/>
            <a:t>Chief Financial Officer</a:t>
          </a:r>
          <a:endParaRPr lang="en-US" sz="1000" dirty="0"/>
        </a:p>
      </dgm:t>
    </dgm:pt>
    <dgm:pt modelId="{AC49A0B4-BE09-4DBB-986E-4F7B3B16181E}" type="parTrans" cxnId="{8CD1B8D2-0D60-423F-A3B7-AB4CC2506D64}">
      <dgm:prSet/>
      <dgm:spPr/>
      <dgm:t>
        <a:bodyPr/>
        <a:lstStyle/>
        <a:p>
          <a:endParaRPr lang="en-US"/>
        </a:p>
      </dgm:t>
    </dgm:pt>
    <dgm:pt modelId="{1AFBD411-47E5-4A26-AF9E-35C62F093C23}" type="sibTrans" cxnId="{8CD1B8D2-0D60-423F-A3B7-AB4CC2506D64}">
      <dgm:prSet/>
      <dgm:spPr/>
      <dgm:t>
        <a:bodyPr/>
        <a:lstStyle/>
        <a:p>
          <a:endParaRPr lang="en-US"/>
        </a:p>
      </dgm:t>
    </dgm:pt>
    <dgm:pt modelId="{F8BA05E6-4CBF-4BB1-9B27-89C902A919AB}">
      <dgm:prSet phldrT="[Text]" custT="1"/>
      <dgm:spPr/>
      <dgm:t>
        <a:bodyPr tIns="0" bIns="0"/>
        <a:lstStyle/>
        <a:p>
          <a:r>
            <a:rPr lang="en-US" sz="900" dirty="0" smtClean="0"/>
            <a:t>Peggy Dawson </a:t>
          </a:r>
          <a:endParaRPr lang="en-US" sz="900" dirty="0"/>
        </a:p>
        <a:p>
          <a:r>
            <a:rPr lang="en-US" sz="900" dirty="0"/>
            <a:t>Mentor Coordinator</a:t>
          </a:r>
        </a:p>
      </dgm:t>
    </dgm:pt>
    <dgm:pt modelId="{73F9C668-F36C-45BD-9339-D09E12EAC893}" type="parTrans" cxnId="{73849B52-29F2-412F-8E0B-5C9D041007B1}">
      <dgm:prSet/>
      <dgm:spPr/>
      <dgm:t>
        <a:bodyPr/>
        <a:lstStyle/>
        <a:p>
          <a:endParaRPr lang="en-US"/>
        </a:p>
      </dgm:t>
    </dgm:pt>
    <dgm:pt modelId="{1DEB87B0-4E89-4668-B5D7-26FBC737B582}" type="sibTrans" cxnId="{73849B52-29F2-412F-8E0B-5C9D041007B1}">
      <dgm:prSet/>
      <dgm:spPr/>
      <dgm:t>
        <a:bodyPr/>
        <a:lstStyle/>
        <a:p>
          <a:endParaRPr lang="en-US"/>
        </a:p>
      </dgm:t>
    </dgm:pt>
    <dgm:pt modelId="{0AE415B8-FFE4-4B56-9378-162137323B2F}">
      <dgm:prSet phldrT="[Text]" custT="1"/>
      <dgm:spPr/>
      <dgm:t>
        <a:bodyPr tIns="0" bIns="0"/>
        <a:lstStyle/>
        <a:p>
          <a:r>
            <a:rPr lang="en-US" sz="1000" dirty="0"/>
            <a:t>Dr. Jeff </a:t>
          </a:r>
          <a:r>
            <a:rPr lang="en-US" sz="1000" dirty="0" err="1" smtClean="0"/>
            <a:t>Barke</a:t>
          </a:r>
          <a:r>
            <a:rPr lang="en-US" sz="1000" dirty="0" smtClean="0"/>
            <a:t>  </a:t>
          </a:r>
          <a:endParaRPr lang="en-US" sz="1000" dirty="0"/>
        </a:p>
        <a:p>
          <a:r>
            <a:rPr lang="en-US" sz="1000" dirty="0"/>
            <a:t>Medical Director</a:t>
          </a:r>
        </a:p>
      </dgm:t>
    </dgm:pt>
    <dgm:pt modelId="{AFD5D983-9E82-4A90-85C1-DFDCEE851691}" type="parTrans" cxnId="{818B6360-33E5-4FAE-A30E-DCCF2FF7C4B2}">
      <dgm:prSet/>
      <dgm:spPr>
        <a:blipFill rotWithShape="0">
          <a:blip xmlns:r="http://schemas.openxmlformats.org/officeDocument/2006/relationships" r:embed="rId1"/>
          <a:stretch>
            <a:fillRect/>
          </a:stretch>
        </a:blipFill>
      </dgm:spPr>
      <dgm:t>
        <a:bodyPr/>
        <a:lstStyle/>
        <a:p>
          <a:endParaRPr lang="en-US"/>
        </a:p>
      </dgm:t>
    </dgm:pt>
    <dgm:pt modelId="{FED024AF-C809-4100-8A71-C4B73B0CCBF9}" type="sibTrans" cxnId="{818B6360-33E5-4FAE-A30E-DCCF2FF7C4B2}">
      <dgm:prSet/>
      <dgm:spPr/>
      <dgm:t>
        <a:bodyPr/>
        <a:lstStyle/>
        <a:p>
          <a:endParaRPr lang="en-US"/>
        </a:p>
      </dgm:t>
    </dgm:pt>
    <dgm:pt modelId="{9FA8052E-02EF-421E-999E-2532966B6ADA}">
      <dgm:prSet phldrT="[Text]" custT="1"/>
      <dgm:spPr/>
      <dgm:t>
        <a:bodyPr tIns="0" bIns="0"/>
        <a:lstStyle/>
        <a:p>
          <a:r>
            <a:rPr lang="en-US" sz="900" dirty="0" smtClean="0"/>
            <a:t>David Davies </a:t>
          </a:r>
          <a:endParaRPr lang="en-US" sz="900" dirty="0"/>
        </a:p>
        <a:p>
          <a:r>
            <a:rPr lang="en-US" sz="900" dirty="0" smtClean="0"/>
            <a:t>Treasurer</a:t>
          </a:r>
          <a:endParaRPr lang="en-US" sz="900" dirty="0"/>
        </a:p>
      </dgm:t>
    </dgm:pt>
    <dgm:pt modelId="{3A861955-BCE7-4F1F-8CFB-9B83C47F1574}" type="parTrans" cxnId="{A51E21A1-B2AE-410B-9462-4960818F7CA6}">
      <dgm:prSet/>
      <dgm:spPr/>
      <dgm:t>
        <a:bodyPr/>
        <a:lstStyle/>
        <a:p>
          <a:endParaRPr lang="en-US"/>
        </a:p>
      </dgm:t>
    </dgm:pt>
    <dgm:pt modelId="{4870E9F0-9218-4D0B-A6F4-169EDBAEB99F}" type="sibTrans" cxnId="{A51E21A1-B2AE-410B-9462-4960818F7CA6}">
      <dgm:prSet/>
      <dgm:spPr/>
      <dgm:t>
        <a:bodyPr/>
        <a:lstStyle/>
        <a:p>
          <a:endParaRPr lang="en-US"/>
        </a:p>
      </dgm:t>
    </dgm:pt>
    <dgm:pt modelId="{886B7910-AC86-460D-AAB4-898E2060BF74}">
      <dgm:prSet phldrT="[Text]" custT="1"/>
      <dgm:spPr/>
      <dgm:t>
        <a:bodyPr tIns="0" bIns="0"/>
        <a:lstStyle/>
        <a:p>
          <a:r>
            <a:rPr lang="en-US" sz="900" dirty="0" smtClean="0"/>
            <a:t>Dave Wagner </a:t>
          </a:r>
          <a:endParaRPr lang="en-US" sz="900" dirty="0"/>
        </a:p>
        <a:p>
          <a:r>
            <a:rPr lang="en-US" sz="900" dirty="0"/>
            <a:t>Treasurer</a:t>
          </a:r>
        </a:p>
      </dgm:t>
    </dgm:pt>
    <dgm:pt modelId="{42524068-23BE-4768-A08A-9143FFC98C31}" type="parTrans" cxnId="{2DFB27A7-A822-4E00-B2DD-BCF95DB5130A}">
      <dgm:prSet/>
      <dgm:spPr/>
      <dgm:t>
        <a:bodyPr/>
        <a:lstStyle/>
        <a:p>
          <a:endParaRPr lang="en-US"/>
        </a:p>
      </dgm:t>
    </dgm:pt>
    <dgm:pt modelId="{027620D0-886B-4977-88C4-0A1F5B45A91A}" type="sibTrans" cxnId="{2DFB27A7-A822-4E00-B2DD-BCF95DB5130A}">
      <dgm:prSet/>
      <dgm:spPr/>
      <dgm:t>
        <a:bodyPr/>
        <a:lstStyle/>
        <a:p>
          <a:endParaRPr lang="en-US"/>
        </a:p>
      </dgm:t>
    </dgm:pt>
    <dgm:pt modelId="{CEA6714D-4EC3-4B6C-A787-44673A00E187}">
      <dgm:prSet phldrT="[Text]" custT="1"/>
      <dgm:spPr/>
      <dgm:t>
        <a:bodyPr tIns="0" bIns="0"/>
        <a:lstStyle/>
        <a:p>
          <a:r>
            <a:rPr lang="en-US" sz="900" dirty="0" err="1" smtClean="0"/>
            <a:t>Caren</a:t>
          </a:r>
          <a:r>
            <a:rPr lang="en-US" sz="900" dirty="0" smtClean="0"/>
            <a:t> Stout</a:t>
          </a:r>
        </a:p>
        <a:p>
          <a:r>
            <a:rPr lang="en-US" sz="900" dirty="0" smtClean="0"/>
            <a:t> Treasurer</a:t>
          </a:r>
          <a:endParaRPr lang="en-US" sz="900" dirty="0"/>
        </a:p>
      </dgm:t>
    </dgm:pt>
    <dgm:pt modelId="{1E8DBA89-44DB-469A-925F-C4B2BB671381}" type="parTrans" cxnId="{BB140A6D-FF4E-4024-801A-C335D86EDCB3}">
      <dgm:prSet/>
      <dgm:spPr/>
      <dgm:t>
        <a:bodyPr/>
        <a:lstStyle/>
        <a:p>
          <a:endParaRPr lang="en-US"/>
        </a:p>
      </dgm:t>
    </dgm:pt>
    <dgm:pt modelId="{7217EBAF-FFFA-4F21-8F8A-05546E51F291}" type="sibTrans" cxnId="{BB140A6D-FF4E-4024-801A-C335D86EDCB3}">
      <dgm:prSet/>
      <dgm:spPr/>
      <dgm:t>
        <a:bodyPr/>
        <a:lstStyle/>
        <a:p>
          <a:endParaRPr lang="en-US"/>
        </a:p>
      </dgm:t>
    </dgm:pt>
    <dgm:pt modelId="{513EC271-31D3-464D-9E00-A8BD76B6EC2F}">
      <dgm:prSet phldrT="[Text]" custT="1"/>
      <dgm:spPr/>
      <dgm:t>
        <a:bodyPr tIns="0" bIns="0"/>
        <a:lstStyle/>
        <a:p>
          <a:r>
            <a:rPr lang="en-US" sz="900" dirty="0" smtClean="0"/>
            <a:t>Dave Wagner </a:t>
          </a:r>
        </a:p>
        <a:p>
          <a:r>
            <a:rPr lang="en-US" sz="900" dirty="0" smtClean="0"/>
            <a:t>Treasurer</a:t>
          </a:r>
          <a:endParaRPr lang="en-US" sz="900" dirty="0"/>
        </a:p>
      </dgm:t>
    </dgm:pt>
    <dgm:pt modelId="{3253B3ED-9E4D-442E-9D2B-70D9A4549DE5}" type="parTrans" cxnId="{20AD1ED2-E788-43F1-B4FD-4E3D480E8D86}">
      <dgm:prSet/>
      <dgm:spPr/>
      <dgm:t>
        <a:bodyPr/>
        <a:lstStyle/>
        <a:p>
          <a:endParaRPr lang="en-US"/>
        </a:p>
      </dgm:t>
    </dgm:pt>
    <dgm:pt modelId="{54B5E0D7-4493-4343-ABE8-75F6FBF7980F}" type="sibTrans" cxnId="{20AD1ED2-E788-43F1-B4FD-4E3D480E8D86}">
      <dgm:prSet/>
      <dgm:spPr/>
      <dgm:t>
        <a:bodyPr/>
        <a:lstStyle/>
        <a:p>
          <a:endParaRPr lang="en-US"/>
        </a:p>
      </dgm:t>
    </dgm:pt>
    <dgm:pt modelId="{3AFDF84A-0292-F74A-AC48-DCCBBCAB0F89}">
      <dgm:prSet phldrT="[Text]" custT="1"/>
      <dgm:spPr/>
      <dgm:t>
        <a:bodyPr tIns="0" bIns="0"/>
        <a:lstStyle/>
        <a:p>
          <a:r>
            <a:rPr lang="en-US" sz="1000" dirty="0" err="1" smtClean="0"/>
            <a:t>Patsi</a:t>
          </a:r>
          <a:r>
            <a:rPr lang="en-US" sz="1000" dirty="0" smtClean="0"/>
            <a:t> Wagner</a:t>
          </a:r>
          <a:endParaRPr lang="en-US" sz="1000" dirty="0"/>
        </a:p>
        <a:p>
          <a:r>
            <a:rPr lang="en-US" sz="1000" dirty="0" smtClean="0"/>
            <a:t>Secretary/Director/Mentor Coordinator</a:t>
          </a:r>
          <a:endParaRPr lang="en-US" sz="1000" dirty="0"/>
        </a:p>
      </dgm:t>
    </dgm:pt>
    <dgm:pt modelId="{AB0DA221-27DA-C949-8AC9-836461749BD9}" type="parTrans" cxnId="{4D6D912D-8C38-1741-A566-41E9076C6CE4}">
      <dgm:prSet/>
      <dgm:spPr/>
      <dgm:t>
        <a:bodyPr/>
        <a:lstStyle/>
        <a:p>
          <a:endParaRPr lang="en-US"/>
        </a:p>
      </dgm:t>
    </dgm:pt>
    <dgm:pt modelId="{B470F62B-D9B6-8243-BC55-D033D197ABE8}" type="sibTrans" cxnId="{4D6D912D-8C38-1741-A566-41E9076C6CE4}">
      <dgm:prSet/>
      <dgm:spPr/>
      <dgm:t>
        <a:bodyPr/>
        <a:lstStyle/>
        <a:p>
          <a:endParaRPr lang="en-US"/>
        </a:p>
      </dgm:t>
    </dgm:pt>
    <dgm:pt modelId="{E42970DC-FD8C-8A4A-9C96-1E8E220B8876}">
      <dgm:prSet custT="1"/>
      <dgm:spPr/>
      <dgm:t>
        <a:bodyPr/>
        <a:lstStyle/>
        <a:p>
          <a:r>
            <a:rPr lang="en-US" sz="900" dirty="0" smtClean="0"/>
            <a:t>Renee </a:t>
          </a:r>
          <a:r>
            <a:rPr lang="en-US" sz="900" dirty="0" err="1" smtClean="0"/>
            <a:t>Banchiere</a:t>
          </a:r>
          <a:r>
            <a:rPr lang="en-US" sz="900" dirty="0" smtClean="0"/>
            <a:t> Program Director</a:t>
          </a:r>
          <a:endParaRPr lang="en-US" sz="900" dirty="0"/>
        </a:p>
      </dgm:t>
    </dgm:pt>
    <dgm:pt modelId="{0A1749E5-A080-014F-B569-67111CF931E2}" type="parTrans" cxnId="{C17A24FD-73E4-E24F-8B27-FC2CDDC01F5F}">
      <dgm:prSet/>
      <dgm:spPr/>
      <dgm:t>
        <a:bodyPr/>
        <a:lstStyle/>
        <a:p>
          <a:endParaRPr lang="en-US"/>
        </a:p>
      </dgm:t>
    </dgm:pt>
    <dgm:pt modelId="{68519693-288A-584E-89B5-3BD59BF5133C}" type="sibTrans" cxnId="{C17A24FD-73E4-E24F-8B27-FC2CDDC01F5F}">
      <dgm:prSet/>
      <dgm:spPr/>
      <dgm:t>
        <a:bodyPr/>
        <a:lstStyle/>
        <a:p>
          <a:endParaRPr lang="en-US"/>
        </a:p>
      </dgm:t>
    </dgm:pt>
    <dgm:pt modelId="{F880DE11-5422-8740-9BBC-2E90DFBACE16}">
      <dgm:prSet custT="1"/>
      <dgm:spPr/>
      <dgm:t>
        <a:bodyPr/>
        <a:lstStyle/>
        <a:p>
          <a:r>
            <a:rPr lang="en-US" sz="900" dirty="0" smtClean="0"/>
            <a:t>Erin Butler </a:t>
          </a:r>
        </a:p>
        <a:p>
          <a:r>
            <a:rPr lang="en-US" sz="900" dirty="0" smtClean="0"/>
            <a:t>Program Director</a:t>
          </a:r>
          <a:endParaRPr lang="en-US" sz="900" dirty="0"/>
        </a:p>
      </dgm:t>
    </dgm:pt>
    <dgm:pt modelId="{97DD8B10-036D-FF4B-B933-F02249645373}" type="parTrans" cxnId="{42EF27C3-7D9C-1A45-9F3E-96939B98B7FC}">
      <dgm:prSet/>
      <dgm:spPr/>
      <dgm:t>
        <a:bodyPr/>
        <a:lstStyle/>
        <a:p>
          <a:endParaRPr lang="en-US"/>
        </a:p>
      </dgm:t>
    </dgm:pt>
    <dgm:pt modelId="{BBDD8D9B-7C5F-A345-83C6-F8F549174CEC}" type="sibTrans" cxnId="{42EF27C3-7D9C-1A45-9F3E-96939B98B7FC}">
      <dgm:prSet/>
      <dgm:spPr/>
      <dgm:t>
        <a:bodyPr/>
        <a:lstStyle/>
        <a:p>
          <a:endParaRPr lang="en-US"/>
        </a:p>
      </dgm:t>
    </dgm:pt>
    <dgm:pt modelId="{E1D6AE84-62FC-B744-BA7E-01D466C7ABE6}">
      <dgm:prSet custT="1"/>
      <dgm:spPr/>
      <dgm:t>
        <a:bodyPr/>
        <a:lstStyle/>
        <a:p>
          <a:r>
            <a:rPr lang="en-US" sz="900" dirty="0" smtClean="0"/>
            <a:t>Jennifer Mahoney Program Director</a:t>
          </a:r>
          <a:endParaRPr lang="en-US" sz="900" dirty="0"/>
        </a:p>
      </dgm:t>
    </dgm:pt>
    <dgm:pt modelId="{9A0DF793-CA69-064F-B5AD-1599B6D0102C}" type="parTrans" cxnId="{48460B81-83E8-3F45-9863-DDE9528B1132}">
      <dgm:prSet/>
      <dgm:spPr/>
      <dgm:t>
        <a:bodyPr/>
        <a:lstStyle/>
        <a:p>
          <a:endParaRPr lang="en-US"/>
        </a:p>
      </dgm:t>
    </dgm:pt>
    <dgm:pt modelId="{612D9C84-5FE9-5847-98AE-38D12D152D70}" type="sibTrans" cxnId="{48460B81-83E8-3F45-9863-DDE9528B1132}">
      <dgm:prSet/>
      <dgm:spPr/>
      <dgm:t>
        <a:bodyPr/>
        <a:lstStyle/>
        <a:p>
          <a:endParaRPr lang="en-US"/>
        </a:p>
      </dgm:t>
    </dgm:pt>
    <dgm:pt modelId="{D5BF94CB-5E7A-C64A-A4A8-0B58976F060B}">
      <dgm:prSet phldrT="[Text]"/>
      <dgm:spPr/>
      <dgm:t>
        <a:bodyPr tIns="0" bIns="0"/>
        <a:lstStyle/>
        <a:p>
          <a:r>
            <a:rPr lang="en-US" dirty="0" smtClean="0"/>
            <a:t>Peggy </a:t>
          </a:r>
          <a:r>
            <a:rPr lang="en-US" dirty="0" err="1" smtClean="0"/>
            <a:t>Wolters</a:t>
          </a:r>
          <a:endParaRPr lang="en-US" dirty="0"/>
        </a:p>
        <a:p>
          <a:r>
            <a:rPr lang="en-US" dirty="0"/>
            <a:t>Mentor Coordinator</a:t>
          </a:r>
        </a:p>
      </dgm:t>
    </dgm:pt>
    <dgm:pt modelId="{223F1E84-1870-B144-B2A4-C47C0A7620F6}" type="parTrans" cxnId="{608DED92-CE99-0E4D-B8DD-9F05A4FE5C18}">
      <dgm:prSet/>
      <dgm:spPr/>
      <dgm:t>
        <a:bodyPr/>
        <a:lstStyle/>
        <a:p>
          <a:endParaRPr lang="en-US"/>
        </a:p>
      </dgm:t>
    </dgm:pt>
    <dgm:pt modelId="{2A3D92BD-3BCB-F148-9DA0-11AC18506511}" type="sibTrans" cxnId="{608DED92-CE99-0E4D-B8DD-9F05A4FE5C18}">
      <dgm:prSet/>
      <dgm:spPr/>
      <dgm:t>
        <a:bodyPr/>
        <a:lstStyle/>
        <a:p>
          <a:endParaRPr lang="en-US"/>
        </a:p>
      </dgm:t>
    </dgm:pt>
    <dgm:pt modelId="{1BF6D961-4784-D94D-BD84-1E021D4AFF29}">
      <dgm:prSet phldrT="[Text]"/>
      <dgm:spPr/>
      <dgm:t>
        <a:bodyPr tIns="0" bIns="0"/>
        <a:lstStyle/>
        <a:p>
          <a:r>
            <a:rPr lang="en-US" dirty="0" smtClean="0"/>
            <a:t>Mark </a:t>
          </a:r>
          <a:r>
            <a:rPr lang="en-US" dirty="0" err="1" smtClean="0"/>
            <a:t>Zurieck</a:t>
          </a:r>
          <a:endParaRPr lang="en-US" dirty="0"/>
        </a:p>
        <a:p>
          <a:r>
            <a:rPr lang="en-US" dirty="0"/>
            <a:t>Mentor Coordinator</a:t>
          </a:r>
        </a:p>
      </dgm:t>
    </dgm:pt>
    <dgm:pt modelId="{DCC03FE6-08B7-DB48-A300-B73C60B334B7}" type="parTrans" cxnId="{A8C2C1A4-A2AE-5849-9C09-9DAB25E47B75}">
      <dgm:prSet/>
      <dgm:spPr/>
      <dgm:t>
        <a:bodyPr/>
        <a:lstStyle/>
        <a:p>
          <a:endParaRPr lang="en-US"/>
        </a:p>
      </dgm:t>
    </dgm:pt>
    <dgm:pt modelId="{71270C0A-A03E-624D-ADFF-3BCD06E36E9C}" type="sibTrans" cxnId="{A8C2C1A4-A2AE-5849-9C09-9DAB25E47B75}">
      <dgm:prSet/>
      <dgm:spPr/>
      <dgm:t>
        <a:bodyPr/>
        <a:lstStyle/>
        <a:p>
          <a:endParaRPr lang="en-US"/>
        </a:p>
      </dgm:t>
    </dgm:pt>
    <dgm:pt modelId="{726EF3F4-FD51-FB42-9315-25B75DD9821C}">
      <dgm:prSet phldrT="[Text]"/>
      <dgm:spPr/>
      <dgm:t>
        <a:bodyPr tIns="0" bIns="0"/>
        <a:lstStyle/>
        <a:p>
          <a:r>
            <a:rPr lang="en-US" dirty="0" smtClean="0"/>
            <a:t>Susie </a:t>
          </a:r>
          <a:r>
            <a:rPr lang="en-US" dirty="0" err="1" smtClean="0"/>
            <a:t>Gowin</a:t>
          </a:r>
          <a:r>
            <a:rPr lang="en-US" dirty="0" smtClean="0"/>
            <a:t> </a:t>
          </a:r>
          <a:endParaRPr lang="en-US" dirty="0"/>
        </a:p>
        <a:p>
          <a:r>
            <a:rPr lang="en-US" dirty="0"/>
            <a:t>Mentor Coordinator</a:t>
          </a:r>
        </a:p>
      </dgm:t>
    </dgm:pt>
    <dgm:pt modelId="{8B0311E8-2466-B643-9C13-636300987C31}" type="parTrans" cxnId="{799567EC-D965-A54D-BC9D-965A71041A2B}">
      <dgm:prSet/>
      <dgm:spPr/>
      <dgm:t>
        <a:bodyPr/>
        <a:lstStyle/>
        <a:p>
          <a:endParaRPr lang="en-US"/>
        </a:p>
      </dgm:t>
    </dgm:pt>
    <dgm:pt modelId="{6EB30B59-59BC-914E-9CB5-38B780B12B0E}" type="sibTrans" cxnId="{799567EC-D965-A54D-BC9D-965A71041A2B}">
      <dgm:prSet/>
      <dgm:spPr/>
      <dgm:t>
        <a:bodyPr/>
        <a:lstStyle/>
        <a:p>
          <a:endParaRPr lang="en-US"/>
        </a:p>
      </dgm:t>
    </dgm:pt>
    <dgm:pt modelId="{71C19937-80D4-344F-88D0-65A6B0536E1B}">
      <dgm:prSet phldrT="[Text]"/>
      <dgm:spPr/>
      <dgm:t>
        <a:bodyPr tIns="0" bIns="0"/>
        <a:lstStyle/>
        <a:p>
          <a:r>
            <a:rPr lang="en-US" dirty="0" smtClean="0"/>
            <a:t>Suzanne </a:t>
          </a:r>
          <a:r>
            <a:rPr lang="en-US" dirty="0" err="1" smtClean="0"/>
            <a:t>Houlihan</a:t>
          </a:r>
          <a:r>
            <a:rPr lang="en-US" dirty="0" smtClean="0"/>
            <a:t> </a:t>
          </a:r>
          <a:endParaRPr lang="en-US" dirty="0"/>
        </a:p>
        <a:p>
          <a:r>
            <a:rPr lang="en-US" dirty="0"/>
            <a:t>Mentor Coordinator</a:t>
          </a:r>
        </a:p>
      </dgm:t>
    </dgm:pt>
    <dgm:pt modelId="{3799D283-56CD-A54F-9C44-0D3A820C32B3}" type="parTrans" cxnId="{F6E138B4-4DF3-D542-8BAA-DAE3A404BCC0}">
      <dgm:prSet/>
      <dgm:spPr/>
      <dgm:t>
        <a:bodyPr/>
        <a:lstStyle/>
        <a:p>
          <a:endParaRPr lang="en-US"/>
        </a:p>
      </dgm:t>
    </dgm:pt>
    <dgm:pt modelId="{377D025E-6A83-C24A-A746-4DE714EF15B7}" type="sibTrans" cxnId="{F6E138B4-4DF3-D542-8BAA-DAE3A404BCC0}">
      <dgm:prSet/>
      <dgm:spPr/>
      <dgm:t>
        <a:bodyPr/>
        <a:lstStyle/>
        <a:p>
          <a:endParaRPr lang="en-US"/>
        </a:p>
      </dgm:t>
    </dgm:pt>
    <dgm:pt modelId="{5EA3A3DC-4341-0144-81DE-CBF40D0988AE}">
      <dgm:prSet phldrT="[Text]"/>
      <dgm:spPr/>
      <dgm:t>
        <a:bodyPr tIns="0" bIns="0"/>
        <a:lstStyle/>
        <a:p>
          <a:r>
            <a:rPr lang="en-US" dirty="0" smtClean="0"/>
            <a:t>Tracey Hutton</a:t>
          </a:r>
          <a:endParaRPr lang="en-US" dirty="0"/>
        </a:p>
        <a:p>
          <a:r>
            <a:rPr lang="en-US" dirty="0"/>
            <a:t>Mentor Coordinator</a:t>
          </a:r>
        </a:p>
      </dgm:t>
    </dgm:pt>
    <dgm:pt modelId="{DD911434-30F5-E440-953E-F76DE1997D3E}" type="parTrans" cxnId="{BBEEE062-DD6F-824A-AC68-A37280A107A9}">
      <dgm:prSet/>
      <dgm:spPr/>
      <dgm:t>
        <a:bodyPr/>
        <a:lstStyle/>
        <a:p>
          <a:endParaRPr lang="en-US"/>
        </a:p>
      </dgm:t>
    </dgm:pt>
    <dgm:pt modelId="{C5BB828F-1C91-834A-8041-B4E66283C206}" type="sibTrans" cxnId="{BBEEE062-DD6F-824A-AC68-A37280A107A9}">
      <dgm:prSet/>
      <dgm:spPr/>
      <dgm:t>
        <a:bodyPr/>
        <a:lstStyle/>
        <a:p>
          <a:endParaRPr lang="en-US"/>
        </a:p>
      </dgm:t>
    </dgm:pt>
    <dgm:pt modelId="{AA6AC99C-5B9E-A347-BB83-131E496E9999}">
      <dgm:prSet phldrT="[Text]"/>
      <dgm:spPr/>
      <dgm:t>
        <a:bodyPr tIns="0" bIns="0"/>
        <a:lstStyle/>
        <a:p>
          <a:r>
            <a:rPr lang="en-US" dirty="0" smtClean="0"/>
            <a:t>Peggy </a:t>
          </a:r>
          <a:r>
            <a:rPr lang="en-US" dirty="0" err="1" smtClean="0"/>
            <a:t>Neslage</a:t>
          </a:r>
          <a:endParaRPr lang="en-US" dirty="0"/>
        </a:p>
        <a:p>
          <a:r>
            <a:rPr lang="en-US" dirty="0"/>
            <a:t>Mentor Coordinator</a:t>
          </a:r>
        </a:p>
      </dgm:t>
    </dgm:pt>
    <dgm:pt modelId="{97F54B9E-B53D-8949-8764-6374A65A231B}" type="parTrans" cxnId="{BE0C62D4-6484-5148-867B-AC310F0F8510}">
      <dgm:prSet/>
      <dgm:spPr/>
      <dgm:t>
        <a:bodyPr/>
        <a:lstStyle/>
        <a:p>
          <a:endParaRPr lang="en-US"/>
        </a:p>
      </dgm:t>
    </dgm:pt>
    <dgm:pt modelId="{D411C0FF-4302-C24E-8E9E-066E9FBEDDC9}" type="sibTrans" cxnId="{BE0C62D4-6484-5148-867B-AC310F0F8510}">
      <dgm:prSet/>
      <dgm:spPr/>
      <dgm:t>
        <a:bodyPr/>
        <a:lstStyle/>
        <a:p>
          <a:endParaRPr lang="en-US"/>
        </a:p>
      </dgm:t>
    </dgm:pt>
    <dgm:pt modelId="{D2A8E4A5-06E9-4949-BBFE-4E86E130814C}">
      <dgm:prSet phldrT="[Text]"/>
      <dgm:spPr/>
      <dgm:t>
        <a:bodyPr tIns="0" bIns="0"/>
        <a:lstStyle/>
        <a:p>
          <a:r>
            <a:rPr lang="en-US" dirty="0" smtClean="0"/>
            <a:t>Angelica Sanchez</a:t>
          </a:r>
          <a:endParaRPr lang="en-US" dirty="0"/>
        </a:p>
        <a:p>
          <a:r>
            <a:rPr lang="en-US" dirty="0"/>
            <a:t>Mentor Coordinator</a:t>
          </a:r>
        </a:p>
      </dgm:t>
    </dgm:pt>
    <dgm:pt modelId="{95599516-832B-BA4D-BDE9-1F86014E0E6A}" type="parTrans" cxnId="{10D956A2-1F26-2248-972B-6783AFDEEC00}">
      <dgm:prSet/>
      <dgm:spPr/>
      <dgm:t>
        <a:bodyPr/>
        <a:lstStyle/>
        <a:p>
          <a:endParaRPr lang="en-US"/>
        </a:p>
      </dgm:t>
    </dgm:pt>
    <dgm:pt modelId="{A628602F-696A-C44E-AC29-9D98F56016E3}" type="sibTrans" cxnId="{10D956A2-1F26-2248-972B-6783AFDEEC00}">
      <dgm:prSet/>
      <dgm:spPr/>
      <dgm:t>
        <a:bodyPr/>
        <a:lstStyle/>
        <a:p>
          <a:endParaRPr lang="en-US"/>
        </a:p>
      </dgm:t>
    </dgm:pt>
    <dgm:pt modelId="{59DE26CC-6D31-5C4A-ACD2-F657C7ED90BF}">
      <dgm:prSet phldrT="[Text]"/>
      <dgm:spPr/>
      <dgm:t>
        <a:bodyPr tIns="0" bIns="0"/>
        <a:lstStyle/>
        <a:p>
          <a:r>
            <a:rPr lang="en-US" dirty="0" smtClean="0"/>
            <a:t>Tracy Sounders</a:t>
          </a:r>
          <a:endParaRPr lang="en-US" dirty="0"/>
        </a:p>
        <a:p>
          <a:r>
            <a:rPr lang="en-US" dirty="0"/>
            <a:t>Mentor Coordinator</a:t>
          </a:r>
        </a:p>
      </dgm:t>
    </dgm:pt>
    <dgm:pt modelId="{5519DFC1-929E-FC47-A182-140B724F068D}" type="parTrans" cxnId="{FD0BD18B-6E20-1248-BCBC-F62A56A5D322}">
      <dgm:prSet/>
      <dgm:spPr/>
      <dgm:t>
        <a:bodyPr/>
        <a:lstStyle/>
        <a:p>
          <a:endParaRPr lang="en-US"/>
        </a:p>
      </dgm:t>
    </dgm:pt>
    <dgm:pt modelId="{C6F6A891-8044-7547-8DBA-FB72672832A5}" type="sibTrans" cxnId="{FD0BD18B-6E20-1248-BCBC-F62A56A5D322}">
      <dgm:prSet/>
      <dgm:spPr/>
      <dgm:t>
        <a:bodyPr/>
        <a:lstStyle/>
        <a:p>
          <a:endParaRPr lang="en-US"/>
        </a:p>
      </dgm:t>
    </dgm:pt>
    <dgm:pt modelId="{CF2306B2-46EC-4395-A29C-110F181FC8B8}" type="pres">
      <dgm:prSet presAssocID="{7DB813FF-F7DA-448D-99A5-A52C365A457B}" presName="hierChild1" presStyleCnt="0">
        <dgm:presLayoutVars>
          <dgm:chPref val="1"/>
          <dgm:dir/>
          <dgm:animOne val="branch"/>
          <dgm:animLvl val="lvl"/>
          <dgm:resizeHandles/>
        </dgm:presLayoutVars>
      </dgm:prSet>
      <dgm:spPr/>
      <dgm:t>
        <a:bodyPr/>
        <a:lstStyle/>
        <a:p>
          <a:endParaRPr lang="en-US"/>
        </a:p>
      </dgm:t>
    </dgm:pt>
    <dgm:pt modelId="{2E9CFCA6-9A6C-402D-89EC-B430D585FE8F}" type="pres">
      <dgm:prSet presAssocID="{E6CB1143-E0A7-4F25-A94B-5DD5675835DB}" presName="hierRoot1" presStyleCnt="0"/>
      <dgm:spPr/>
    </dgm:pt>
    <dgm:pt modelId="{6297F622-D9C8-4138-A05B-537344DD46FE}" type="pres">
      <dgm:prSet presAssocID="{E6CB1143-E0A7-4F25-A94B-5DD5675835DB}" presName="composite" presStyleCnt="0"/>
      <dgm:spPr/>
    </dgm:pt>
    <dgm:pt modelId="{87762EC3-5844-4BC9-977B-0AE743401DF0}" type="pres">
      <dgm:prSet presAssocID="{E6CB1143-E0A7-4F25-A94B-5DD5675835DB}" presName="background" presStyleLbl="node0" presStyleIdx="0" presStyleCnt="1"/>
      <dgm:spPr/>
    </dgm:pt>
    <dgm:pt modelId="{29D374B5-DE8A-4D2F-9DC1-4F459D96B3BA}" type="pres">
      <dgm:prSet presAssocID="{E6CB1143-E0A7-4F25-A94B-5DD5675835DB}" presName="text" presStyleLbl="fgAcc0" presStyleIdx="0" presStyleCnt="1" custScaleX="151099" custScaleY="109823" custLinFactY="-100000" custLinFactNeighborX="14873" custLinFactNeighborY="-175587">
        <dgm:presLayoutVars>
          <dgm:chPref val="3"/>
        </dgm:presLayoutVars>
      </dgm:prSet>
      <dgm:spPr/>
      <dgm:t>
        <a:bodyPr/>
        <a:lstStyle/>
        <a:p>
          <a:endParaRPr lang="en-US"/>
        </a:p>
      </dgm:t>
    </dgm:pt>
    <dgm:pt modelId="{43436DD4-9B4E-4D70-B88E-61DE21A285AD}" type="pres">
      <dgm:prSet presAssocID="{E6CB1143-E0A7-4F25-A94B-5DD5675835DB}" presName="hierChild2" presStyleCnt="0"/>
      <dgm:spPr/>
    </dgm:pt>
    <dgm:pt modelId="{7103D019-C329-4378-AC7B-B990F1A3B016}" type="pres">
      <dgm:prSet presAssocID="{AC49A0B4-BE09-4DBB-986E-4F7B3B16181E}" presName="Name10" presStyleLbl="parChTrans1D2" presStyleIdx="0" presStyleCnt="3"/>
      <dgm:spPr/>
      <dgm:t>
        <a:bodyPr/>
        <a:lstStyle/>
        <a:p>
          <a:endParaRPr lang="en-US"/>
        </a:p>
      </dgm:t>
    </dgm:pt>
    <dgm:pt modelId="{EA6DD0AF-F28A-4CC4-AF97-E8FD1281522E}" type="pres">
      <dgm:prSet presAssocID="{BE1BCF12-BFA6-4703-8885-F61D20D7FB71}" presName="hierRoot2" presStyleCnt="0"/>
      <dgm:spPr/>
    </dgm:pt>
    <dgm:pt modelId="{D416BEB0-D811-4496-B42C-759755F7A019}" type="pres">
      <dgm:prSet presAssocID="{BE1BCF12-BFA6-4703-8885-F61D20D7FB71}" presName="composite2" presStyleCnt="0"/>
      <dgm:spPr/>
    </dgm:pt>
    <dgm:pt modelId="{E601D3DA-2269-4200-9103-C25F1F219D61}" type="pres">
      <dgm:prSet presAssocID="{BE1BCF12-BFA6-4703-8885-F61D20D7FB71}" presName="background2" presStyleLbl="node2" presStyleIdx="0" presStyleCnt="3"/>
      <dgm:spPr/>
    </dgm:pt>
    <dgm:pt modelId="{F7E0F20C-75F9-4B1D-A28B-D8B14E4B90E3}" type="pres">
      <dgm:prSet presAssocID="{BE1BCF12-BFA6-4703-8885-F61D20D7FB71}" presName="text2" presStyleLbl="fgAcc2" presStyleIdx="0" presStyleCnt="3" custScaleX="151555" custScaleY="109275" custLinFactY="-109995" custLinFactNeighborX="55264" custLinFactNeighborY="-200000">
        <dgm:presLayoutVars>
          <dgm:chPref val="3"/>
        </dgm:presLayoutVars>
      </dgm:prSet>
      <dgm:spPr/>
      <dgm:t>
        <a:bodyPr/>
        <a:lstStyle/>
        <a:p>
          <a:endParaRPr lang="en-US"/>
        </a:p>
      </dgm:t>
    </dgm:pt>
    <dgm:pt modelId="{C023765D-9E10-4357-B906-52E6500E992A}" type="pres">
      <dgm:prSet presAssocID="{BE1BCF12-BFA6-4703-8885-F61D20D7FB71}" presName="hierChild3" presStyleCnt="0"/>
      <dgm:spPr/>
    </dgm:pt>
    <dgm:pt modelId="{270FF811-0513-4F32-AE9A-FE62F86873F5}" type="pres">
      <dgm:prSet presAssocID="{3A861955-BCE7-4F1F-8CFB-9B83C47F1574}" presName="Name17" presStyleLbl="parChTrans1D3" presStyleIdx="0" presStyleCnt="7"/>
      <dgm:spPr/>
      <dgm:t>
        <a:bodyPr/>
        <a:lstStyle/>
        <a:p>
          <a:endParaRPr lang="en-US"/>
        </a:p>
      </dgm:t>
    </dgm:pt>
    <dgm:pt modelId="{C5F2014D-0B2F-41BF-AC58-248827EFFFE4}" type="pres">
      <dgm:prSet presAssocID="{9FA8052E-02EF-421E-999E-2532966B6ADA}" presName="hierRoot3" presStyleCnt="0"/>
      <dgm:spPr/>
    </dgm:pt>
    <dgm:pt modelId="{446B33B3-0B34-4D58-8E09-7AE3ECDA7363}" type="pres">
      <dgm:prSet presAssocID="{9FA8052E-02EF-421E-999E-2532966B6ADA}" presName="composite3" presStyleCnt="0"/>
      <dgm:spPr/>
    </dgm:pt>
    <dgm:pt modelId="{16C8C6BB-8FB5-44D1-A948-CE9D0BAA648B}" type="pres">
      <dgm:prSet presAssocID="{9FA8052E-02EF-421E-999E-2532966B6ADA}" presName="background3" presStyleLbl="node3" presStyleIdx="0" presStyleCnt="7"/>
      <dgm:spPr/>
    </dgm:pt>
    <dgm:pt modelId="{880C1DF2-A5AB-436E-ADE6-9A59269C886F}" type="pres">
      <dgm:prSet presAssocID="{9FA8052E-02EF-421E-999E-2532966B6ADA}" presName="text3" presStyleLbl="fgAcc3" presStyleIdx="0" presStyleCnt="7" custScaleX="114619" custScaleY="108301" custLinFactX="61788" custLinFactY="-127152" custLinFactNeighborX="100000" custLinFactNeighborY="-200000">
        <dgm:presLayoutVars>
          <dgm:chPref val="3"/>
        </dgm:presLayoutVars>
      </dgm:prSet>
      <dgm:spPr/>
      <dgm:t>
        <a:bodyPr/>
        <a:lstStyle/>
        <a:p>
          <a:endParaRPr lang="en-US"/>
        </a:p>
      </dgm:t>
    </dgm:pt>
    <dgm:pt modelId="{705A63D6-667C-4884-9295-78105D3E149E}" type="pres">
      <dgm:prSet presAssocID="{9FA8052E-02EF-421E-999E-2532966B6ADA}" presName="hierChild4" presStyleCnt="0"/>
      <dgm:spPr/>
    </dgm:pt>
    <dgm:pt modelId="{B78AA52A-D14B-4036-AFA6-8A5F623DF239}" type="pres">
      <dgm:prSet presAssocID="{42524068-23BE-4768-A08A-9143FFC98C31}" presName="Name17" presStyleLbl="parChTrans1D3" presStyleIdx="1" presStyleCnt="7"/>
      <dgm:spPr/>
      <dgm:t>
        <a:bodyPr/>
        <a:lstStyle/>
        <a:p>
          <a:endParaRPr lang="en-US"/>
        </a:p>
      </dgm:t>
    </dgm:pt>
    <dgm:pt modelId="{D8F7B18F-2621-41DD-A0A2-CD8630ADA48C}" type="pres">
      <dgm:prSet presAssocID="{886B7910-AC86-460D-AAB4-898E2060BF74}" presName="hierRoot3" presStyleCnt="0"/>
      <dgm:spPr/>
    </dgm:pt>
    <dgm:pt modelId="{B186A9F2-D020-4F89-990E-56832C5970C4}" type="pres">
      <dgm:prSet presAssocID="{886B7910-AC86-460D-AAB4-898E2060BF74}" presName="composite3" presStyleCnt="0"/>
      <dgm:spPr/>
    </dgm:pt>
    <dgm:pt modelId="{EA8F7309-9164-4DE9-A29B-4C241D8416E6}" type="pres">
      <dgm:prSet presAssocID="{886B7910-AC86-460D-AAB4-898E2060BF74}" presName="background3" presStyleLbl="node3" presStyleIdx="1" presStyleCnt="7"/>
      <dgm:spPr/>
    </dgm:pt>
    <dgm:pt modelId="{79CACA35-B35B-42E3-B2E9-20002E6E4949}" type="pres">
      <dgm:prSet presAssocID="{886B7910-AC86-460D-AAB4-898E2060BF74}" presName="text3" presStyleLbl="fgAcc3" presStyleIdx="1" presStyleCnt="7" custScaleX="114505" custScaleY="108194" custLinFactX="52946" custLinFactY="-127152" custLinFactNeighborX="100000" custLinFactNeighborY="-200000">
        <dgm:presLayoutVars>
          <dgm:chPref val="3"/>
        </dgm:presLayoutVars>
      </dgm:prSet>
      <dgm:spPr/>
      <dgm:t>
        <a:bodyPr/>
        <a:lstStyle/>
        <a:p>
          <a:endParaRPr lang="en-US"/>
        </a:p>
      </dgm:t>
    </dgm:pt>
    <dgm:pt modelId="{7B304F7E-FBCF-4641-AF07-68C02DB66273}" type="pres">
      <dgm:prSet presAssocID="{886B7910-AC86-460D-AAB4-898E2060BF74}" presName="hierChild4" presStyleCnt="0"/>
      <dgm:spPr/>
    </dgm:pt>
    <dgm:pt modelId="{3457B40F-7A23-4B34-9259-543D4AC4AEF7}" type="pres">
      <dgm:prSet presAssocID="{1E8DBA89-44DB-469A-925F-C4B2BB671381}" presName="Name17" presStyleLbl="parChTrans1D3" presStyleIdx="2" presStyleCnt="7"/>
      <dgm:spPr/>
      <dgm:t>
        <a:bodyPr/>
        <a:lstStyle/>
        <a:p>
          <a:endParaRPr lang="en-US"/>
        </a:p>
      </dgm:t>
    </dgm:pt>
    <dgm:pt modelId="{B7DEA81E-D601-4511-A6F7-0AE745F2CB78}" type="pres">
      <dgm:prSet presAssocID="{CEA6714D-4EC3-4B6C-A787-44673A00E187}" presName="hierRoot3" presStyleCnt="0"/>
      <dgm:spPr/>
    </dgm:pt>
    <dgm:pt modelId="{DF66D1AD-8ADC-4E9F-9498-7D558E89E7D7}" type="pres">
      <dgm:prSet presAssocID="{CEA6714D-4EC3-4B6C-A787-44673A00E187}" presName="composite3" presStyleCnt="0"/>
      <dgm:spPr/>
    </dgm:pt>
    <dgm:pt modelId="{A1867EDA-E199-40B4-A156-AA4AD1E355EB}" type="pres">
      <dgm:prSet presAssocID="{CEA6714D-4EC3-4B6C-A787-44673A00E187}" presName="background3" presStyleLbl="node3" presStyleIdx="2" presStyleCnt="7"/>
      <dgm:spPr/>
    </dgm:pt>
    <dgm:pt modelId="{D2AC9C8D-42AF-4CD1-9414-39507E07941B}" type="pres">
      <dgm:prSet presAssocID="{CEA6714D-4EC3-4B6C-A787-44673A00E187}" presName="text3" presStyleLbl="fgAcc3" presStyleIdx="2" presStyleCnt="7" custScaleX="114960" custScaleY="108624" custLinFactX="44217" custLinFactY="-127152" custLinFactNeighborX="100000" custLinFactNeighborY="-200000">
        <dgm:presLayoutVars>
          <dgm:chPref val="3"/>
        </dgm:presLayoutVars>
      </dgm:prSet>
      <dgm:spPr/>
      <dgm:t>
        <a:bodyPr/>
        <a:lstStyle/>
        <a:p>
          <a:endParaRPr lang="en-US"/>
        </a:p>
      </dgm:t>
    </dgm:pt>
    <dgm:pt modelId="{28234EA1-1A69-4FE4-920F-FCD3FEADDE03}" type="pres">
      <dgm:prSet presAssocID="{CEA6714D-4EC3-4B6C-A787-44673A00E187}" presName="hierChild4" presStyleCnt="0"/>
      <dgm:spPr/>
    </dgm:pt>
    <dgm:pt modelId="{84610428-07B3-4F0C-99D6-58483979ED94}" type="pres">
      <dgm:prSet presAssocID="{3253B3ED-9E4D-442E-9D2B-70D9A4549DE5}" presName="Name17" presStyleLbl="parChTrans1D3" presStyleIdx="3" presStyleCnt="7"/>
      <dgm:spPr/>
      <dgm:t>
        <a:bodyPr/>
        <a:lstStyle/>
        <a:p>
          <a:endParaRPr lang="en-US"/>
        </a:p>
      </dgm:t>
    </dgm:pt>
    <dgm:pt modelId="{76416A51-FCC2-4CA9-85C8-3B6A3CDFE015}" type="pres">
      <dgm:prSet presAssocID="{513EC271-31D3-464D-9E00-A8BD76B6EC2F}" presName="hierRoot3" presStyleCnt="0"/>
      <dgm:spPr/>
    </dgm:pt>
    <dgm:pt modelId="{3618BEED-3131-42D8-A966-8B5B258D991D}" type="pres">
      <dgm:prSet presAssocID="{513EC271-31D3-464D-9E00-A8BD76B6EC2F}" presName="composite3" presStyleCnt="0"/>
      <dgm:spPr/>
    </dgm:pt>
    <dgm:pt modelId="{B3BF53B5-E9A9-4826-9ADE-9FF69D9213DF}" type="pres">
      <dgm:prSet presAssocID="{513EC271-31D3-464D-9E00-A8BD76B6EC2F}" presName="background3" presStyleLbl="node3" presStyleIdx="3" presStyleCnt="7"/>
      <dgm:spPr/>
    </dgm:pt>
    <dgm:pt modelId="{26CA0702-F8BA-4257-A3C6-1F6382961148}" type="pres">
      <dgm:prSet presAssocID="{513EC271-31D3-464D-9E00-A8BD76B6EC2F}" presName="text3" presStyleLbl="fgAcc3" presStyleIdx="3" presStyleCnt="7" custScaleX="115534" custScaleY="109166" custLinFactX="35034" custLinFactY="-127152" custLinFactNeighborX="100000" custLinFactNeighborY="-200000">
        <dgm:presLayoutVars>
          <dgm:chPref val="3"/>
        </dgm:presLayoutVars>
      </dgm:prSet>
      <dgm:spPr/>
      <dgm:t>
        <a:bodyPr/>
        <a:lstStyle/>
        <a:p>
          <a:endParaRPr lang="en-US"/>
        </a:p>
      </dgm:t>
    </dgm:pt>
    <dgm:pt modelId="{C955545B-D587-4984-A49E-3FFCD205D390}" type="pres">
      <dgm:prSet presAssocID="{513EC271-31D3-464D-9E00-A8BD76B6EC2F}" presName="hierChild4" presStyleCnt="0"/>
      <dgm:spPr/>
    </dgm:pt>
    <dgm:pt modelId="{6E1126FC-1F2E-417E-9B43-9BCDCDEAAAB0}" type="pres">
      <dgm:prSet presAssocID="{AFD5D983-9E82-4A90-85C1-DFDCEE851691}" presName="Name10" presStyleLbl="parChTrans1D2" presStyleIdx="1" presStyleCnt="3"/>
      <dgm:spPr/>
      <dgm:t>
        <a:bodyPr/>
        <a:lstStyle/>
        <a:p>
          <a:endParaRPr lang="en-US"/>
        </a:p>
      </dgm:t>
    </dgm:pt>
    <dgm:pt modelId="{09622CA9-8C2B-4E75-9371-D3F06ACAF014}" type="pres">
      <dgm:prSet presAssocID="{0AE415B8-FFE4-4B56-9378-162137323B2F}" presName="hierRoot2" presStyleCnt="0"/>
      <dgm:spPr/>
    </dgm:pt>
    <dgm:pt modelId="{5350BEB1-78A5-4BD2-872B-2688D05F6F6C}" type="pres">
      <dgm:prSet presAssocID="{0AE415B8-FFE4-4B56-9378-162137323B2F}" presName="composite2" presStyleCnt="0"/>
      <dgm:spPr/>
    </dgm:pt>
    <dgm:pt modelId="{B8A4E8E3-DB1F-4D5E-8F53-0E0118663613}" type="pres">
      <dgm:prSet presAssocID="{0AE415B8-FFE4-4B56-9378-162137323B2F}" presName="background2" presStyleLbl="node2" presStyleIdx="1" presStyleCnt="3"/>
      <dgm:spPr/>
      <dgm:t>
        <a:bodyPr/>
        <a:lstStyle/>
        <a:p>
          <a:endParaRPr lang="en-US"/>
        </a:p>
      </dgm:t>
    </dgm:pt>
    <dgm:pt modelId="{DA80D2AA-2408-4F17-94D3-7638FE843B2D}" type="pres">
      <dgm:prSet presAssocID="{0AE415B8-FFE4-4B56-9378-162137323B2F}" presName="text2" presStyleLbl="fgAcc2" presStyleIdx="1" presStyleCnt="3" custScaleX="151861" custScaleY="110378" custLinFactX="157436" custLinFactY="-114590" custLinFactNeighborX="200000" custLinFactNeighborY="-200000">
        <dgm:presLayoutVars>
          <dgm:chPref val="3"/>
        </dgm:presLayoutVars>
      </dgm:prSet>
      <dgm:spPr/>
      <dgm:t>
        <a:bodyPr/>
        <a:lstStyle/>
        <a:p>
          <a:endParaRPr lang="en-US"/>
        </a:p>
      </dgm:t>
    </dgm:pt>
    <dgm:pt modelId="{D7F194FD-7CE2-4FBC-A11F-9CC8C256FD98}" type="pres">
      <dgm:prSet presAssocID="{0AE415B8-FFE4-4B56-9378-162137323B2F}" presName="hierChild3" presStyleCnt="0"/>
      <dgm:spPr/>
    </dgm:pt>
    <dgm:pt modelId="{7F5524CA-D035-BD4B-B5EE-D8ED876CBB95}" type="pres">
      <dgm:prSet presAssocID="{AB0DA221-27DA-C949-8AC9-836461749BD9}" presName="Name10" presStyleLbl="parChTrans1D2" presStyleIdx="2" presStyleCnt="3"/>
      <dgm:spPr/>
      <dgm:t>
        <a:bodyPr/>
        <a:lstStyle/>
        <a:p>
          <a:endParaRPr lang="en-US"/>
        </a:p>
      </dgm:t>
    </dgm:pt>
    <dgm:pt modelId="{22AC1574-FE09-7545-A690-AD3EC6574BC7}" type="pres">
      <dgm:prSet presAssocID="{3AFDF84A-0292-F74A-AC48-DCCBBCAB0F89}" presName="hierRoot2" presStyleCnt="0"/>
      <dgm:spPr/>
    </dgm:pt>
    <dgm:pt modelId="{786D9A55-DA33-C347-8F74-99720FD26020}" type="pres">
      <dgm:prSet presAssocID="{3AFDF84A-0292-F74A-AC48-DCCBBCAB0F89}" presName="composite2" presStyleCnt="0"/>
      <dgm:spPr/>
    </dgm:pt>
    <dgm:pt modelId="{DEA75FDF-6E8E-6740-B66E-76D3196BBCD9}" type="pres">
      <dgm:prSet presAssocID="{3AFDF84A-0292-F74A-AC48-DCCBBCAB0F89}" presName="background2" presStyleLbl="node2" presStyleIdx="2" presStyleCnt="3"/>
      <dgm:spPr/>
    </dgm:pt>
    <dgm:pt modelId="{F68BD805-F728-C049-9050-3DF47B8150B0}" type="pres">
      <dgm:prSet presAssocID="{3AFDF84A-0292-F74A-AC48-DCCBBCAB0F89}" presName="text2" presStyleLbl="fgAcc2" presStyleIdx="2" presStyleCnt="3" custScaleX="151555" custScaleY="109384" custLinFactY="-72077" custLinFactNeighborX="72644" custLinFactNeighborY="-100000">
        <dgm:presLayoutVars>
          <dgm:chPref val="3"/>
        </dgm:presLayoutVars>
      </dgm:prSet>
      <dgm:spPr/>
      <dgm:t>
        <a:bodyPr/>
        <a:lstStyle/>
        <a:p>
          <a:endParaRPr lang="en-US"/>
        </a:p>
      </dgm:t>
    </dgm:pt>
    <dgm:pt modelId="{FFEB7C03-841E-424F-A79C-3322C7AD12C7}" type="pres">
      <dgm:prSet presAssocID="{3AFDF84A-0292-F74A-AC48-DCCBBCAB0F89}" presName="hierChild3" presStyleCnt="0"/>
      <dgm:spPr/>
    </dgm:pt>
    <dgm:pt modelId="{A0D078DA-7551-204F-B0D5-056C4D4C6E3B}" type="pres">
      <dgm:prSet presAssocID="{97DD8B10-036D-FF4B-B933-F02249645373}" presName="Name17" presStyleLbl="parChTrans1D3" presStyleIdx="4" presStyleCnt="7"/>
      <dgm:spPr/>
      <dgm:t>
        <a:bodyPr/>
        <a:lstStyle/>
        <a:p>
          <a:endParaRPr lang="en-US"/>
        </a:p>
      </dgm:t>
    </dgm:pt>
    <dgm:pt modelId="{6F35C344-4A68-7E45-BEDB-190AF3AE60E3}" type="pres">
      <dgm:prSet presAssocID="{F880DE11-5422-8740-9BBC-2E90DFBACE16}" presName="hierRoot3" presStyleCnt="0"/>
      <dgm:spPr/>
    </dgm:pt>
    <dgm:pt modelId="{9E752461-4134-8646-B9E5-BCCD84E87F49}" type="pres">
      <dgm:prSet presAssocID="{F880DE11-5422-8740-9BBC-2E90DFBACE16}" presName="composite3" presStyleCnt="0"/>
      <dgm:spPr/>
    </dgm:pt>
    <dgm:pt modelId="{E9A5BCA7-4844-BA45-AEE3-CFF3A5623354}" type="pres">
      <dgm:prSet presAssocID="{F880DE11-5422-8740-9BBC-2E90DFBACE16}" presName="background3" presStyleLbl="node3" presStyleIdx="4" presStyleCnt="7"/>
      <dgm:spPr/>
    </dgm:pt>
    <dgm:pt modelId="{D1AB26E9-9268-BF42-BA83-EE95B2DF75DB}" type="pres">
      <dgm:prSet presAssocID="{F880DE11-5422-8740-9BBC-2E90DFBACE16}" presName="text3" presStyleLbl="fgAcc3" presStyleIdx="4" presStyleCnt="7" custLinFactX="-105878" custLinFactY="-46906" custLinFactNeighborX="-200000" custLinFactNeighborY="-100000">
        <dgm:presLayoutVars>
          <dgm:chPref val="3"/>
        </dgm:presLayoutVars>
      </dgm:prSet>
      <dgm:spPr/>
      <dgm:t>
        <a:bodyPr/>
        <a:lstStyle/>
        <a:p>
          <a:endParaRPr lang="en-US"/>
        </a:p>
      </dgm:t>
    </dgm:pt>
    <dgm:pt modelId="{3503171C-B22B-CD43-8E6B-1FC4B81C30AD}" type="pres">
      <dgm:prSet presAssocID="{F880DE11-5422-8740-9BBC-2E90DFBACE16}" presName="hierChild4" presStyleCnt="0"/>
      <dgm:spPr/>
    </dgm:pt>
    <dgm:pt modelId="{00CB9DCB-8F3D-F149-B052-48AE7EC57C39}" type="pres">
      <dgm:prSet presAssocID="{9A0DF793-CA69-064F-B5AD-1599B6D0102C}" presName="Name17" presStyleLbl="parChTrans1D3" presStyleIdx="5" presStyleCnt="7"/>
      <dgm:spPr/>
      <dgm:t>
        <a:bodyPr/>
        <a:lstStyle/>
        <a:p>
          <a:endParaRPr lang="en-US"/>
        </a:p>
      </dgm:t>
    </dgm:pt>
    <dgm:pt modelId="{36ED77A0-2DAB-2D48-8F82-7FE4FED671E3}" type="pres">
      <dgm:prSet presAssocID="{E1D6AE84-62FC-B744-BA7E-01D466C7ABE6}" presName="hierRoot3" presStyleCnt="0"/>
      <dgm:spPr/>
    </dgm:pt>
    <dgm:pt modelId="{9466A2F3-DDBD-8848-8D10-48D3E45389D5}" type="pres">
      <dgm:prSet presAssocID="{E1D6AE84-62FC-B744-BA7E-01D466C7ABE6}" presName="composite3" presStyleCnt="0"/>
      <dgm:spPr/>
    </dgm:pt>
    <dgm:pt modelId="{5201E601-1AA4-EA40-A7F3-1AFE1D60D7B2}" type="pres">
      <dgm:prSet presAssocID="{E1D6AE84-62FC-B744-BA7E-01D466C7ABE6}" presName="background3" presStyleLbl="node3" presStyleIdx="5" presStyleCnt="7"/>
      <dgm:spPr/>
    </dgm:pt>
    <dgm:pt modelId="{AE920711-0324-B14B-9A58-6F29066CF406}" type="pres">
      <dgm:prSet presAssocID="{E1D6AE84-62FC-B744-BA7E-01D466C7ABE6}" presName="text3" presStyleLbl="fgAcc3" presStyleIdx="5" presStyleCnt="7" custLinFactX="-100000" custLinFactY="-46906" custLinFactNeighborX="-152943" custLinFactNeighborY="-100000">
        <dgm:presLayoutVars>
          <dgm:chPref val="3"/>
        </dgm:presLayoutVars>
      </dgm:prSet>
      <dgm:spPr/>
      <dgm:t>
        <a:bodyPr/>
        <a:lstStyle/>
        <a:p>
          <a:endParaRPr lang="en-US"/>
        </a:p>
      </dgm:t>
    </dgm:pt>
    <dgm:pt modelId="{05F89723-411A-9E47-92AE-03118C1756B3}" type="pres">
      <dgm:prSet presAssocID="{E1D6AE84-62FC-B744-BA7E-01D466C7ABE6}" presName="hierChild4" presStyleCnt="0"/>
      <dgm:spPr/>
    </dgm:pt>
    <dgm:pt modelId="{BE5588C9-1009-2F47-82E9-F19FB1BBFAB0}" type="pres">
      <dgm:prSet presAssocID="{0A1749E5-A080-014F-B569-67111CF931E2}" presName="Name17" presStyleLbl="parChTrans1D3" presStyleIdx="6" presStyleCnt="7"/>
      <dgm:spPr/>
      <dgm:t>
        <a:bodyPr/>
        <a:lstStyle/>
        <a:p>
          <a:endParaRPr lang="en-US"/>
        </a:p>
      </dgm:t>
    </dgm:pt>
    <dgm:pt modelId="{56CADBAF-9310-B542-AA04-A2DA155C4116}" type="pres">
      <dgm:prSet presAssocID="{E42970DC-FD8C-8A4A-9C96-1E8E220B8876}" presName="hierRoot3" presStyleCnt="0"/>
      <dgm:spPr/>
    </dgm:pt>
    <dgm:pt modelId="{BAA6894B-5E9A-D24C-B7AE-70CCC46E676A}" type="pres">
      <dgm:prSet presAssocID="{E42970DC-FD8C-8A4A-9C96-1E8E220B8876}" presName="composite3" presStyleCnt="0"/>
      <dgm:spPr/>
    </dgm:pt>
    <dgm:pt modelId="{20892571-4DA0-2649-A32B-AC1685307967}" type="pres">
      <dgm:prSet presAssocID="{E42970DC-FD8C-8A4A-9C96-1E8E220B8876}" presName="background3" presStyleLbl="node3" presStyleIdx="6" presStyleCnt="7"/>
      <dgm:spPr/>
    </dgm:pt>
    <dgm:pt modelId="{F5792F50-2A18-E341-A3D8-A7D77AB499D8}" type="pres">
      <dgm:prSet presAssocID="{E42970DC-FD8C-8A4A-9C96-1E8E220B8876}" presName="text3" presStyleLbl="fgAcc3" presStyleIdx="6" presStyleCnt="7" custLinFactX="-93273" custLinFactY="-46906" custLinFactNeighborX="-100000" custLinFactNeighborY="-100000">
        <dgm:presLayoutVars>
          <dgm:chPref val="3"/>
        </dgm:presLayoutVars>
      </dgm:prSet>
      <dgm:spPr/>
      <dgm:t>
        <a:bodyPr/>
        <a:lstStyle/>
        <a:p>
          <a:endParaRPr lang="en-US"/>
        </a:p>
      </dgm:t>
    </dgm:pt>
    <dgm:pt modelId="{CEBABC58-2559-5C4A-B04A-F38CCD9533CE}" type="pres">
      <dgm:prSet presAssocID="{E42970DC-FD8C-8A4A-9C96-1E8E220B8876}" presName="hierChild4" presStyleCnt="0"/>
      <dgm:spPr/>
    </dgm:pt>
    <dgm:pt modelId="{A6C89016-F074-4E49-A20F-7EE5D170197A}" type="pres">
      <dgm:prSet presAssocID="{73F9C668-F36C-45BD-9339-D09E12EAC893}" presName="Name23" presStyleLbl="parChTrans1D4" presStyleIdx="0" presStyleCnt="9"/>
      <dgm:spPr/>
      <dgm:t>
        <a:bodyPr/>
        <a:lstStyle/>
        <a:p>
          <a:endParaRPr lang="en-US"/>
        </a:p>
      </dgm:t>
    </dgm:pt>
    <dgm:pt modelId="{710C8CE9-E007-574D-A0DF-80D5ACF21566}" type="pres">
      <dgm:prSet presAssocID="{F8BA05E6-4CBF-4BB1-9B27-89C902A919AB}" presName="hierRoot4" presStyleCnt="0"/>
      <dgm:spPr/>
    </dgm:pt>
    <dgm:pt modelId="{A604A11E-568E-7247-BECE-51F580B8E61B}" type="pres">
      <dgm:prSet presAssocID="{F8BA05E6-4CBF-4BB1-9B27-89C902A919AB}" presName="composite4" presStyleCnt="0"/>
      <dgm:spPr/>
    </dgm:pt>
    <dgm:pt modelId="{0BFAB60D-DD3A-1D49-B221-718E5DDACD37}" type="pres">
      <dgm:prSet presAssocID="{F8BA05E6-4CBF-4BB1-9B27-89C902A919AB}" presName="background4" presStyleLbl="node4" presStyleIdx="0" presStyleCnt="9"/>
      <dgm:spPr/>
    </dgm:pt>
    <dgm:pt modelId="{8AF4C94C-AF11-5F40-A8AF-41099AA5C82B}" type="pres">
      <dgm:prSet presAssocID="{F8BA05E6-4CBF-4BB1-9B27-89C902A919AB}" presName="text4" presStyleLbl="fgAcc4" presStyleIdx="0"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94709729-F4A9-9B48-96B3-76427B9CF293}" type="pres">
      <dgm:prSet presAssocID="{F8BA05E6-4CBF-4BB1-9B27-89C902A919AB}" presName="hierChild5" presStyleCnt="0"/>
      <dgm:spPr/>
    </dgm:pt>
    <dgm:pt modelId="{73805A89-07AE-8846-A653-FE28081F2770}" type="pres">
      <dgm:prSet presAssocID="{8B0311E8-2466-B643-9C13-636300987C31}" presName="Name23" presStyleLbl="parChTrans1D4" presStyleIdx="1" presStyleCnt="9"/>
      <dgm:spPr/>
      <dgm:t>
        <a:bodyPr/>
        <a:lstStyle/>
        <a:p>
          <a:endParaRPr lang="en-US"/>
        </a:p>
      </dgm:t>
    </dgm:pt>
    <dgm:pt modelId="{EAC85767-FB41-9246-8155-1EEA2C180715}" type="pres">
      <dgm:prSet presAssocID="{726EF3F4-FD51-FB42-9315-25B75DD9821C}" presName="hierRoot4" presStyleCnt="0"/>
      <dgm:spPr/>
    </dgm:pt>
    <dgm:pt modelId="{B6F0606D-663E-3C4C-8B64-3CE8261E5357}" type="pres">
      <dgm:prSet presAssocID="{726EF3F4-FD51-FB42-9315-25B75DD9821C}" presName="composite4" presStyleCnt="0"/>
      <dgm:spPr/>
    </dgm:pt>
    <dgm:pt modelId="{4A5BCA3E-2136-E84C-8863-3EAB41C13A82}" type="pres">
      <dgm:prSet presAssocID="{726EF3F4-FD51-FB42-9315-25B75DD9821C}" presName="background4" presStyleLbl="node4" presStyleIdx="1" presStyleCnt="9"/>
      <dgm:spPr/>
    </dgm:pt>
    <dgm:pt modelId="{422D68D9-50FD-F443-A3AD-EFBF67F7EA11}" type="pres">
      <dgm:prSet presAssocID="{726EF3F4-FD51-FB42-9315-25B75DD9821C}" presName="text4" presStyleLbl="fgAcc4" presStyleIdx="1"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7F22C93C-8563-8A42-A42B-85AE45AB85D9}" type="pres">
      <dgm:prSet presAssocID="{726EF3F4-FD51-FB42-9315-25B75DD9821C}" presName="hierChild5" presStyleCnt="0"/>
      <dgm:spPr/>
    </dgm:pt>
    <dgm:pt modelId="{32E8C3F4-16F2-6641-B138-332921DD759D}" type="pres">
      <dgm:prSet presAssocID="{3799D283-56CD-A54F-9C44-0D3A820C32B3}" presName="Name23" presStyleLbl="parChTrans1D4" presStyleIdx="2" presStyleCnt="9"/>
      <dgm:spPr/>
      <dgm:t>
        <a:bodyPr/>
        <a:lstStyle/>
        <a:p>
          <a:endParaRPr lang="en-US"/>
        </a:p>
      </dgm:t>
    </dgm:pt>
    <dgm:pt modelId="{00044174-AF9D-BD47-8F4D-5C9DA30F86BF}" type="pres">
      <dgm:prSet presAssocID="{71C19937-80D4-344F-88D0-65A6B0536E1B}" presName="hierRoot4" presStyleCnt="0"/>
      <dgm:spPr/>
    </dgm:pt>
    <dgm:pt modelId="{E0A84280-D54F-4F43-8F11-1646EDF6DABA}" type="pres">
      <dgm:prSet presAssocID="{71C19937-80D4-344F-88D0-65A6B0536E1B}" presName="composite4" presStyleCnt="0"/>
      <dgm:spPr/>
    </dgm:pt>
    <dgm:pt modelId="{B600129C-4855-C143-B0D4-037991C087D3}" type="pres">
      <dgm:prSet presAssocID="{71C19937-80D4-344F-88D0-65A6B0536E1B}" presName="background4" presStyleLbl="node4" presStyleIdx="2" presStyleCnt="9"/>
      <dgm:spPr/>
    </dgm:pt>
    <dgm:pt modelId="{B940AAEA-867D-B54A-A43B-E4120364312E}" type="pres">
      <dgm:prSet presAssocID="{71C19937-80D4-344F-88D0-65A6B0536E1B}" presName="text4" presStyleLbl="fgAcc4" presStyleIdx="2"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583567A6-F01E-8C47-B9A7-3E3E3622601A}" type="pres">
      <dgm:prSet presAssocID="{71C19937-80D4-344F-88D0-65A6B0536E1B}" presName="hierChild5" presStyleCnt="0"/>
      <dgm:spPr/>
    </dgm:pt>
    <dgm:pt modelId="{06ADE113-7B92-B94E-BE94-828C1BA80E0D}" type="pres">
      <dgm:prSet presAssocID="{DD911434-30F5-E440-953E-F76DE1997D3E}" presName="Name23" presStyleLbl="parChTrans1D4" presStyleIdx="3" presStyleCnt="9"/>
      <dgm:spPr/>
      <dgm:t>
        <a:bodyPr/>
        <a:lstStyle/>
        <a:p>
          <a:endParaRPr lang="en-US"/>
        </a:p>
      </dgm:t>
    </dgm:pt>
    <dgm:pt modelId="{4BAD09E9-4E0C-3B45-B849-178BB994E762}" type="pres">
      <dgm:prSet presAssocID="{5EA3A3DC-4341-0144-81DE-CBF40D0988AE}" presName="hierRoot4" presStyleCnt="0"/>
      <dgm:spPr/>
    </dgm:pt>
    <dgm:pt modelId="{E6EEE6B1-4C62-EE4F-A1C5-26264641C853}" type="pres">
      <dgm:prSet presAssocID="{5EA3A3DC-4341-0144-81DE-CBF40D0988AE}" presName="composite4" presStyleCnt="0"/>
      <dgm:spPr/>
    </dgm:pt>
    <dgm:pt modelId="{DC446646-5F22-6346-8C64-E0F49CB8ABBF}" type="pres">
      <dgm:prSet presAssocID="{5EA3A3DC-4341-0144-81DE-CBF40D0988AE}" presName="background4" presStyleLbl="node4" presStyleIdx="3" presStyleCnt="9"/>
      <dgm:spPr/>
    </dgm:pt>
    <dgm:pt modelId="{C67C35EE-66D8-974D-9512-AE2D8C418BB5}" type="pres">
      <dgm:prSet presAssocID="{5EA3A3DC-4341-0144-81DE-CBF40D0988AE}" presName="text4" presStyleLbl="fgAcc4" presStyleIdx="3"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59E6C867-4794-2D4F-9130-D8E62133DFDC}" type="pres">
      <dgm:prSet presAssocID="{5EA3A3DC-4341-0144-81DE-CBF40D0988AE}" presName="hierChild5" presStyleCnt="0"/>
      <dgm:spPr/>
    </dgm:pt>
    <dgm:pt modelId="{49B2DC98-6A55-7747-8D7B-0F370B0269D6}" type="pres">
      <dgm:prSet presAssocID="{97F54B9E-B53D-8949-8764-6374A65A231B}" presName="Name23" presStyleLbl="parChTrans1D4" presStyleIdx="4" presStyleCnt="9"/>
      <dgm:spPr/>
      <dgm:t>
        <a:bodyPr/>
        <a:lstStyle/>
        <a:p>
          <a:endParaRPr lang="en-US"/>
        </a:p>
      </dgm:t>
    </dgm:pt>
    <dgm:pt modelId="{CBAE7F74-327A-8A4C-A71E-BE926104398D}" type="pres">
      <dgm:prSet presAssocID="{AA6AC99C-5B9E-A347-BB83-131E496E9999}" presName="hierRoot4" presStyleCnt="0"/>
      <dgm:spPr/>
    </dgm:pt>
    <dgm:pt modelId="{3C608FDA-E0A3-9746-82FC-D2DD158FB68D}" type="pres">
      <dgm:prSet presAssocID="{AA6AC99C-5B9E-A347-BB83-131E496E9999}" presName="composite4" presStyleCnt="0"/>
      <dgm:spPr/>
    </dgm:pt>
    <dgm:pt modelId="{733854EB-EF52-9741-AD08-96EE456BB90B}" type="pres">
      <dgm:prSet presAssocID="{AA6AC99C-5B9E-A347-BB83-131E496E9999}" presName="background4" presStyleLbl="node4" presStyleIdx="4" presStyleCnt="9"/>
      <dgm:spPr/>
    </dgm:pt>
    <dgm:pt modelId="{302272A3-DF42-AA43-BBA7-10656FF25158}" type="pres">
      <dgm:prSet presAssocID="{AA6AC99C-5B9E-A347-BB83-131E496E9999}" presName="text4" presStyleLbl="fgAcc4" presStyleIdx="4"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7381C330-0567-4144-9B66-D7B4AF803102}" type="pres">
      <dgm:prSet presAssocID="{AA6AC99C-5B9E-A347-BB83-131E496E9999}" presName="hierChild5" presStyleCnt="0"/>
      <dgm:spPr/>
    </dgm:pt>
    <dgm:pt modelId="{339F1F42-E50F-E449-84FE-0739BF66D9BF}" type="pres">
      <dgm:prSet presAssocID="{95599516-832B-BA4D-BDE9-1F86014E0E6A}" presName="Name23" presStyleLbl="parChTrans1D4" presStyleIdx="5" presStyleCnt="9"/>
      <dgm:spPr/>
      <dgm:t>
        <a:bodyPr/>
        <a:lstStyle/>
        <a:p>
          <a:endParaRPr lang="en-US"/>
        </a:p>
      </dgm:t>
    </dgm:pt>
    <dgm:pt modelId="{96104EEA-D8CB-3B41-9A59-12A48644A9E3}" type="pres">
      <dgm:prSet presAssocID="{D2A8E4A5-06E9-4949-BBFE-4E86E130814C}" presName="hierRoot4" presStyleCnt="0"/>
      <dgm:spPr/>
    </dgm:pt>
    <dgm:pt modelId="{F1CFE811-10EB-9844-B349-1C975F2F1B5B}" type="pres">
      <dgm:prSet presAssocID="{D2A8E4A5-06E9-4949-BBFE-4E86E130814C}" presName="composite4" presStyleCnt="0"/>
      <dgm:spPr/>
    </dgm:pt>
    <dgm:pt modelId="{73E9D05B-D6A8-FF42-9C10-6C4D8D181088}" type="pres">
      <dgm:prSet presAssocID="{D2A8E4A5-06E9-4949-BBFE-4E86E130814C}" presName="background4" presStyleLbl="node4" presStyleIdx="5" presStyleCnt="9"/>
      <dgm:spPr/>
    </dgm:pt>
    <dgm:pt modelId="{F67ED93B-DD02-E148-A9AD-5A397B7F62F3}" type="pres">
      <dgm:prSet presAssocID="{D2A8E4A5-06E9-4949-BBFE-4E86E130814C}" presName="text4" presStyleLbl="fgAcc4" presStyleIdx="5"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48102295-22A8-B148-952C-4B25DF0848B0}" type="pres">
      <dgm:prSet presAssocID="{D2A8E4A5-06E9-4949-BBFE-4E86E130814C}" presName="hierChild5" presStyleCnt="0"/>
      <dgm:spPr/>
    </dgm:pt>
    <dgm:pt modelId="{CA58378B-9749-0741-9D4A-080DF8571923}" type="pres">
      <dgm:prSet presAssocID="{5519DFC1-929E-FC47-A182-140B724F068D}" presName="Name23" presStyleLbl="parChTrans1D4" presStyleIdx="6" presStyleCnt="9"/>
      <dgm:spPr/>
      <dgm:t>
        <a:bodyPr/>
        <a:lstStyle/>
        <a:p>
          <a:endParaRPr lang="en-US"/>
        </a:p>
      </dgm:t>
    </dgm:pt>
    <dgm:pt modelId="{C2EB8C79-483B-C845-A079-6F2D03151ECA}" type="pres">
      <dgm:prSet presAssocID="{59DE26CC-6D31-5C4A-ACD2-F657C7ED90BF}" presName="hierRoot4" presStyleCnt="0"/>
      <dgm:spPr/>
    </dgm:pt>
    <dgm:pt modelId="{7C2F4B4D-F6C4-C342-AB07-8F045CD0929C}" type="pres">
      <dgm:prSet presAssocID="{59DE26CC-6D31-5C4A-ACD2-F657C7ED90BF}" presName="composite4" presStyleCnt="0"/>
      <dgm:spPr/>
    </dgm:pt>
    <dgm:pt modelId="{4AD45C0F-7532-B444-AEBB-439A53604A9C}" type="pres">
      <dgm:prSet presAssocID="{59DE26CC-6D31-5C4A-ACD2-F657C7ED90BF}" presName="background4" presStyleLbl="node4" presStyleIdx="6" presStyleCnt="9"/>
      <dgm:spPr/>
    </dgm:pt>
    <dgm:pt modelId="{F9A5012F-04F4-6F43-84A3-739CCE515497}" type="pres">
      <dgm:prSet presAssocID="{59DE26CC-6D31-5C4A-ACD2-F657C7ED90BF}" presName="text4" presStyleLbl="fgAcc4" presStyleIdx="6"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C85225CF-1E06-064B-AB51-F7D7FD6C406D}" type="pres">
      <dgm:prSet presAssocID="{59DE26CC-6D31-5C4A-ACD2-F657C7ED90BF}" presName="hierChild5" presStyleCnt="0"/>
      <dgm:spPr/>
    </dgm:pt>
    <dgm:pt modelId="{E654522B-44DE-0C4F-8DBD-DF1EE1B32446}" type="pres">
      <dgm:prSet presAssocID="{223F1E84-1870-B144-B2A4-C47C0A7620F6}" presName="Name23" presStyleLbl="parChTrans1D4" presStyleIdx="7" presStyleCnt="9"/>
      <dgm:spPr/>
      <dgm:t>
        <a:bodyPr/>
        <a:lstStyle/>
        <a:p>
          <a:endParaRPr lang="en-US"/>
        </a:p>
      </dgm:t>
    </dgm:pt>
    <dgm:pt modelId="{378724DF-CFE2-CD46-AFDA-FE76245A30FE}" type="pres">
      <dgm:prSet presAssocID="{D5BF94CB-5E7A-C64A-A4A8-0B58976F060B}" presName="hierRoot4" presStyleCnt="0"/>
      <dgm:spPr/>
    </dgm:pt>
    <dgm:pt modelId="{B6382CB2-B421-F847-B048-2114398859E4}" type="pres">
      <dgm:prSet presAssocID="{D5BF94CB-5E7A-C64A-A4A8-0B58976F060B}" presName="composite4" presStyleCnt="0"/>
      <dgm:spPr/>
    </dgm:pt>
    <dgm:pt modelId="{1538B794-4E77-0E46-9B62-753D9417B45F}" type="pres">
      <dgm:prSet presAssocID="{D5BF94CB-5E7A-C64A-A4A8-0B58976F060B}" presName="background4" presStyleLbl="node4" presStyleIdx="7" presStyleCnt="9"/>
      <dgm:spPr/>
      <dgm:t>
        <a:bodyPr/>
        <a:lstStyle/>
        <a:p>
          <a:endParaRPr lang="en-US"/>
        </a:p>
      </dgm:t>
    </dgm:pt>
    <dgm:pt modelId="{5519A1BF-EF82-674A-A1E6-5A0C4DC2BF5A}" type="pres">
      <dgm:prSet presAssocID="{D5BF94CB-5E7A-C64A-A4A8-0B58976F060B}" presName="text4" presStyleLbl="fgAcc4" presStyleIdx="7"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BBBE1E37-6833-8042-A3AC-B220C217927B}" type="pres">
      <dgm:prSet presAssocID="{D5BF94CB-5E7A-C64A-A4A8-0B58976F060B}" presName="hierChild5" presStyleCnt="0"/>
      <dgm:spPr/>
    </dgm:pt>
    <dgm:pt modelId="{4BD96EB8-C929-4B4C-B482-67CE1EB61F5A}" type="pres">
      <dgm:prSet presAssocID="{DCC03FE6-08B7-DB48-A300-B73C60B334B7}" presName="Name23" presStyleLbl="parChTrans1D4" presStyleIdx="8" presStyleCnt="9"/>
      <dgm:spPr/>
      <dgm:t>
        <a:bodyPr/>
        <a:lstStyle/>
        <a:p>
          <a:endParaRPr lang="en-US"/>
        </a:p>
      </dgm:t>
    </dgm:pt>
    <dgm:pt modelId="{3A1E50FE-7340-E245-BC87-84C9FC614FCC}" type="pres">
      <dgm:prSet presAssocID="{1BF6D961-4784-D94D-BD84-1E021D4AFF29}" presName="hierRoot4" presStyleCnt="0"/>
      <dgm:spPr/>
    </dgm:pt>
    <dgm:pt modelId="{1FF76560-2C53-A84E-B599-21B83CE86067}" type="pres">
      <dgm:prSet presAssocID="{1BF6D961-4784-D94D-BD84-1E021D4AFF29}" presName="composite4" presStyleCnt="0"/>
      <dgm:spPr/>
    </dgm:pt>
    <dgm:pt modelId="{2FD95BC8-F80E-924B-A433-89DA4CAA16D7}" type="pres">
      <dgm:prSet presAssocID="{1BF6D961-4784-D94D-BD84-1E021D4AFF29}" presName="background4" presStyleLbl="node4" presStyleIdx="8" presStyleCnt="9"/>
      <dgm:spPr/>
    </dgm:pt>
    <dgm:pt modelId="{1B71DCF9-0B2C-F541-A710-62FD99A4ACEE}" type="pres">
      <dgm:prSet presAssocID="{1BF6D961-4784-D94D-BD84-1E021D4AFF29}" presName="text4" presStyleLbl="fgAcc4" presStyleIdx="8" presStyleCnt="9" custScaleX="65952" custScaleY="85129" custLinFactX="-100000" custLinFactY="-15335" custLinFactNeighborX="-199646" custLinFactNeighborY="-100000">
        <dgm:presLayoutVars>
          <dgm:chPref val="3"/>
        </dgm:presLayoutVars>
      </dgm:prSet>
      <dgm:spPr/>
      <dgm:t>
        <a:bodyPr/>
        <a:lstStyle/>
        <a:p>
          <a:endParaRPr lang="en-US"/>
        </a:p>
      </dgm:t>
    </dgm:pt>
    <dgm:pt modelId="{14A05276-8B70-B943-A97E-04A806DF4D87}" type="pres">
      <dgm:prSet presAssocID="{1BF6D961-4784-D94D-BD84-1E021D4AFF29}" presName="hierChild5" presStyleCnt="0"/>
      <dgm:spPr/>
    </dgm:pt>
  </dgm:ptLst>
  <dgm:cxnLst>
    <dgm:cxn modelId="{48460B81-83E8-3F45-9863-DDE9528B1132}" srcId="{3AFDF84A-0292-F74A-AC48-DCCBBCAB0F89}" destId="{E1D6AE84-62FC-B744-BA7E-01D466C7ABE6}" srcOrd="1" destOrd="0" parTransId="{9A0DF793-CA69-064F-B5AD-1599B6D0102C}" sibTransId="{612D9C84-5FE9-5847-98AE-38D12D152D70}"/>
    <dgm:cxn modelId="{BE0C62D4-6484-5148-867B-AC310F0F8510}" srcId="{E42970DC-FD8C-8A4A-9C96-1E8E220B8876}" destId="{AA6AC99C-5B9E-A347-BB83-131E496E9999}" srcOrd="4" destOrd="0" parTransId="{97F54B9E-B53D-8949-8764-6374A65A231B}" sibTransId="{D411C0FF-4302-C24E-8E9E-066E9FBEDDC9}"/>
    <dgm:cxn modelId="{295B3821-3F8E-6D44-A7AA-56AA264DC93D}" type="presOf" srcId="{59DE26CC-6D31-5C4A-ACD2-F657C7ED90BF}" destId="{F9A5012F-04F4-6F43-84A3-739CCE515497}" srcOrd="0" destOrd="0" presId="urn:microsoft.com/office/officeart/2005/8/layout/hierarchy1"/>
    <dgm:cxn modelId="{B9FF04E2-EA88-8F43-8807-EE55412425E4}" type="presOf" srcId="{AC49A0B4-BE09-4DBB-986E-4F7B3B16181E}" destId="{7103D019-C329-4378-AC7B-B990F1A3B016}" srcOrd="0" destOrd="0" presId="urn:microsoft.com/office/officeart/2005/8/layout/hierarchy1"/>
    <dgm:cxn modelId="{20AD1ED2-E788-43F1-B4FD-4E3D480E8D86}" srcId="{BE1BCF12-BFA6-4703-8885-F61D20D7FB71}" destId="{513EC271-31D3-464D-9E00-A8BD76B6EC2F}" srcOrd="3" destOrd="0" parTransId="{3253B3ED-9E4D-442E-9D2B-70D9A4549DE5}" sibTransId="{54B5E0D7-4493-4343-ABE8-75F6FBF7980F}"/>
    <dgm:cxn modelId="{0EABD474-9840-3E4E-BCF5-BA05C33AA6C4}" type="presOf" srcId="{E1D6AE84-62FC-B744-BA7E-01D466C7ABE6}" destId="{AE920711-0324-B14B-9A58-6F29066CF406}" srcOrd="0" destOrd="0" presId="urn:microsoft.com/office/officeart/2005/8/layout/hierarchy1"/>
    <dgm:cxn modelId="{2DFB27A7-A822-4E00-B2DD-BCF95DB5130A}" srcId="{BE1BCF12-BFA6-4703-8885-F61D20D7FB71}" destId="{886B7910-AC86-460D-AAB4-898E2060BF74}" srcOrd="1" destOrd="0" parTransId="{42524068-23BE-4768-A08A-9143FFC98C31}" sibTransId="{027620D0-886B-4977-88C4-0A1F5B45A91A}"/>
    <dgm:cxn modelId="{497722BA-4CFF-3944-9A62-0F962D9F20BD}" type="presOf" srcId="{F8BA05E6-4CBF-4BB1-9B27-89C902A919AB}" destId="{8AF4C94C-AF11-5F40-A8AF-41099AA5C82B}" srcOrd="0" destOrd="0" presId="urn:microsoft.com/office/officeart/2005/8/layout/hierarchy1"/>
    <dgm:cxn modelId="{BB140A6D-FF4E-4024-801A-C335D86EDCB3}" srcId="{BE1BCF12-BFA6-4703-8885-F61D20D7FB71}" destId="{CEA6714D-4EC3-4B6C-A787-44673A00E187}" srcOrd="2" destOrd="0" parTransId="{1E8DBA89-44DB-469A-925F-C4B2BB671381}" sibTransId="{7217EBAF-FFFA-4F21-8F8A-05546E51F291}"/>
    <dgm:cxn modelId="{8CD1B8D2-0D60-423F-A3B7-AB4CC2506D64}" srcId="{E6CB1143-E0A7-4F25-A94B-5DD5675835DB}" destId="{BE1BCF12-BFA6-4703-8885-F61D20D7FB71}" srcOrd="0" destOrd="0" parTransId="{AC49A0B4-BE09-4DBB-986E-4F7B3B16181E}" sibTransId="{1AFBD411-47E5-4A26-AF9E-35C62F093C23}"/>
    <dgm:cxn modelId="{ACECFDE1-364C-4E44-AC17-099AD58C7529}" type="presOf" srcId="{0A1749E5-A080-014F-B569-67111CF931E2}" destId="{BE5588C9-1009-2F47-82E9-F19FB1BBFAB0}" srcOrd="0" destOrd="0" presId="urn:microsoft.com/office/officeart/2005/8/layout/hierarchy1"/>
    <dgm:cxn modelId="{4A03C35B-63B6-F944-83C5-F337959D9C7E}" type="presOf" srcId="{D2A8E4A5-06E9-4949-BBFE-4E86E130814C}" destId="{F67ED93B-DD02-E148-A9AD-5A397B7F62F3}" srcOrd="0" destOrd="0" presId="urn:microsoft.com/office/officeart/2005/8/layout/hierarchy1"/>
    <dgm:cxn modelId="{7305C436-A1CC-B64F-AB28-BD5BE4557E80}" type="presOf" srcId="{97F54B9E-B53D-8949-8764-6374A65A231B}" destId="{49B2DC98-6A55-7747-8D7B-0F370B0269D6}" srcOrd="0" destOrd="0" presId="urn:microsoft.com/office/officeart/2005/8/layout/hierarchy1"/>
    <dgm:cxn modelId="{EB765FF0-6AE2-4FE0-8D3C-3785C688C49D}" srcId="{7DB813FF-F7DA-448D-99A5-A52C365A457B}" destId="{E6CB1143-E0A7-4F25-A94B-5DD5675835DB}" srcOrd="0" destOrd="0" parTransId="{58CB9B25-8931-4B80-A547-C4B8679AE0FA}" sibTransId="{E4C27FB8-CD6D-494E-8B06-D0129E1440C6}"/>
    <dgm:cxn modelId="{28790AA7-C3BD-E74C-8317-64F4D25FBA37}" type="presOf" srcId="{CEA6714D-4EC3-4B6C-A787-44673A00E187}" destId="{D2AC9C8D-42AF-4CD1-9414-39507E07941B}" srcOrd="0" destOrd="0" presId="urn:microsoft.com/office/officeart/2005/8/layout/hierarchy1"/>
    <dgm:cxn modelId="{D7919009-2362-834D-8740-B87F46ECCF6C}" type="presOf" srcId="{886B7910-AC86-460D-AAB4-898E2060BF74}" destId="{79CACA35-B35B-42E3-B2E9-20002E6E4949}" srcOrd="0" destOrd="0" presId="urn:microsoft.com/office/officeart/2005/8/layout/hierarchy1"/>
    <dgm:cxn modelId="{BEE0B052-672E-A245-931B-A21BF3E2681F}" type="presOf" srcId="{AA6AC99C-5B9E-A347-BB83-131E496E9999}" destId="{302272A3-DF42-AA43-BBA7-10656FF25158}" srcOrd="0" destOrd="0" presId="urn:microsoft.com/office/officeart/2005/8/layout/hierarchy1"/>
    <dgm:cxn modelId="{A51E21A1-B2AE-410B-9462-4960818F7CA6}" srcId="{BE1BCF12-BFA6-4703-8885-F61D20D7FB71}" destId="{9FA8052E-02EF-421E-999E-2532966B6ADA}" srcOrd="0" destOrd="0" parTransId="{3A861955-BCE7-4F1F-8CFB-9B83C47F1574}" sibTransId="{4870E9F0-9218-4D0B-A6F4-169EDBAEB99F}"/>
    <dgm:cxn modelId="{A1B8C34C-950A-B249-9A4C-295468DB2839}" type="presOf" srcId="{AFD5D983-9E82-4A90-85C1-DFDCEE851691}" destId="{6E1126FC-1F2E-417E-9B43-9BCDCDEAAAB0}" srcOrd="0" destOrd="0" presId="urn:microsoft.com/office/officeart/2005/8/layout/hierarchy1"/>
    <dgm:cxn modelId="{A8C2C1A4-A2AE-5849-9C09-9DAB25E47B75}" srcId="{E42970DC-FD8C-8A4A-9C96-1E8E220B8876}" destId="{1BF6D961-4784-D94D-BD84-1E021D4AFF29}" srcOrd="8" destOrd="0" parTransId="{DCC03FE6-08B7-DB48-A300-B73C60B334B7}" sibTransId="{71270C0A-A03E-624D-ADFF-3BCD06E36E9C}"/>
    <dgm:cxn modelId="{0CEA86D8-519D-624A-AC88-5E5E196370E0}" type="presOf" srcId="{97DD8B10-036D-FF4B-B933-F02249645373}" destId="{A0D078DA-7551-204F-B0D5-056C4D4C6E3B}" srcOrd="0" destOrd="0" presId="urn:microsoft.com/office/officeart/2005/8/layout/hierarchy1"/>
    <dgm:cxn modelId="{BBEEE062-DD6F-824A-AC68-A37280A107A9}" srcId="{E42970DC-FD8C-8A4A-9C96-1E8E220B8876}" destId="{5EA3A3DC-4341-0144-81DE-CBF40D0988AE}" srcOrd="3" destOrd="0" parTransId="{DD911434-30F5-E440-953E-F76DE1997D3E}" sibTransId="{C5BB828F-1C91-834A-8041-B4E66283C206}"/>
    <dgm:cxn modelId="{D5248639-B1EE-DD40-8FC7-77ACE02DFA8A}" type="presOf" srcId="{9FA8052E-02EF-421E-999E-2532966B6ADA}" destId="{880C1DF2-A5AB-436E-ADE6-9A59269C886F}" srcOrd="0" destOrd="0" presId="urn:microsoft.com/office/officeart/2005/8/layout/hierarchy1"/>
    <dgm:cxn modelId="{F6E138B4-4DF3-D542-8BAA-DAE3A404BCC0}" srcId="{E42970DC-FD8C-8A4A-9C96-1E8E220B8876}" destId="{71C19937-80D4-344F-88D0-65A6B0536E1B}" srcOrd="2" destOrd="0" parTransId="{3799D283-56CD-A54F-9C44-0D3A820C32B3}" sibTransId="{377D025E-6A83-C24A-A746-4DE714EF15B7}"/>
    <dgm:cxn modelId="{799567EC-D965-A54D-BC9D-965A71041A2B}" srcId="{E42970DC-FD8C-8A4A-9C96-1E8E220B8876}" destId="{726EF3F4-FD51-FB42-9315-25B75DD9821C}" srcOrd="1" destOrd="0" parTransId="{8B0311E8-2466-B643-9C13-636300987C31}" sibTransId="{6EB30B59-59BC-914E-9CB5-38B780B12B0E}"/>
    <dgm:cxn modelId="{5F9677B2-4094-1C47-A5C3-620A5089240D}" type="presOf" srcId="{42524068-23BE-4768-A08A-9143FFC98C31}" destId="{B78AA52A-D14B-4036-AFA6-8A5F623DF239}" srcOrd="0" destOrd="0" presId="urn:microsoft.com/office/officeart/2005/8/layout/hierarchy1"/>
    <dgm:cxn modelId="{73849B52-29F2-412F-8E0B-5C9D041007B1}" srcId="{E42970DC-FD8C-8A4A-9C96-1E8E220B8876}" destId="{F8BA05E6-4CBF-4BB1-9B27-89C902A919AB}" srcOrd="0" destOrd="0" parTransId="{73F9C668-F36C-45BD-9339-D09E12EAC893}" sibTransId="{1DEB87B0-4E89-4668-B5D7-26FBC737B582}"/>
    <dgm:cxn modelId="{E72C31F9-12A5-5B45-9684-17AB42A3BE7E}" type="presOf" srcId="{7DB813FF-F7DA-448D-99A5-A52C365A457B}" destId="{CF2306B2-46EC-4395-A29C-110F181FC8B8}" srcOrd="0" destOrd="0" presId="urn:microsoft.com/office/officeart/2005/8/layout/hierarchy1"/>
    <dgm:cxn modelId="{1AEBA64C-DA32-7044-9A21-93CF728E831D}" type="presOf" srcId="{DCC03FE6-08B7-DB48-A300-B73C60B334B7}" destId="{4BD96EB8-C929-4B4C-B482-67CE1EB61F5A}" srcOrd="0" destOrd="0" presId="urn:microsoft.com/office/officeart/2005/8/layout/hierarchy1"/>
    <dgm:cxn modelId="{F5E530A9-FC2C-8D4C-9381-F65E9048528B}" type="presOf" srcId="{DD911434-30F5-E440-953E-F76DE1997D3E}" destId="{06ADE113-7B92-B94E-BE94-828C1BA80E0D}" srcOrd="0" destOrd="0" presId="urn:microsoft.com/office/officeart/2005/8/layout/hierarchy1"/>
    <dgm:cxn modelId="{B2795A26-51B2-B74D-9CBA-878608DB812C}" type="presOf" srcId="{5EA3A3DC-4341-0144-81DE-CBF40D0988AE}" destId="{C67C35EE-66D8-974D-9512-AE2D8C418BB5}" srcOrd="0" destOrd="0" presId="urn:microsoft.com/office/officeart/2005/8/layout/hierarchy1"/>
    <dgm:cxn modelId="{30BCCBF2-D94C-7E4D-954F-88205F8A3DEA}" type="presOf" srcId="{BE1BCF12-BFA6-4703-8885-F61D20D7FB71}" destId="{F7E0F20C-75F9-4B1D-A28B-D8B14E4B90E3}" srcOrd="0" destOrd="0" presId="urn:microsoft.com/office/officeart/2005/8/layout/hierarchy1"/>
    <dgm:cxn modelId="{E1135BD8-0C9B-D440-96C9-6E831B837564}" type="presOf" srcId="{1BF6D961-4784-D94D-BD84-1E021D4AFF29}" destId="{1B71DCF9-0B2C-F541-A710-62FD99A4ACEE}" srcOrd="0" destOrd="0" presId="urn:microsoft.com/office/officeart/2005/8/layout/hierarchy1"/>
    <dgm:cxn modelId="{7C0B2B79-7A47-6740-9B98-FC41E2F449D5}" type="presOf" srcId="{AB0DA221-27DA-C949-8AC9-836461749BD9}" destId="{7F5524CA-D035-BD4B-B5EE-D8ED876CBB95}" srcOrd="0" destOrd="0" presId="urn:microsoft.com/office/officeart/2005/8/layout/hierarchy1"/>
    <dgm:cxn modelId="{818B6360-33E5-4FAE-A30E-DCCF2FF7C4B2}" srcId="{E6CB1143-E0A7-4F25-A94B-5DD5675835DB}" destId="{0AE415B8-FFE4-4B56-9378-162137323B2F}" srcOrd="1" destOrd="0" parTransId="{AFD5D983-9E82-4A90-85C1-DFDCEE851691}" sibTransId="{FED024AF-C809-4100-8A71-C4B73B0CCBF9}"/>
    <dgm:cxn modelId="{A06219C9-DDD2-B349-B292-B8059A3BBAD7}" type="presOf" srcId="{5519DFC1-929E-FC47-A182-140B724F068D}" destId="{CA58378B-9749-0741-9D4A-080DF8571923}" srcOrd="0" destOrd="0" presId="urn:microsoft.com/office/officeart/2005/8/layout/hierarchy1"/>
    <dgm:cxn modelId="{10D956A2-1F26-2248-972B-6783AFDEEC00}" srcId="{E42970DC-FD8C-8A4A-9C96-1E8E220B8876}" destId="{D2A8E4A5-06E9-4949-BBFE-4E86E130814C}" srcOrd="5" destOrd="0" parTransId="{95599516-832B-BA4D-BDE9-1F86014E0E6A}" sibTransId="{A628602F-696A-C44E-AC29-9D98F56016E3}"/>
    <dgm:cxn modelId="{78EA5184-DE5F-E040-A845-98FBE38AEC7A}" type="presOf" srcId="{223F1E84-1870-B144-B2A4-C47C0A7620F6}" destId="{E654522B-44DE-0C4F-8DBD-DF1EE1B32446}" srcOrd="0" destOrd="0" presId="urn:microsoft.com/office/officeart/2005/8/layout/hierarchy1"/>
    <dgm:cxn modelId="{4F1B94B8-9276-8746-8F28-67C3F8E2E430}" type="presOf" srcId="{8B0311E8-2466-B643-9C13-636300987C31}" destId="{73805A89-07AE-8846-A653-FE28081F2770}" srcOrd="0" destOrd="0" presId="urn:microsoft.com/office/officeart/2005/8/layout/hierarchy1"/>
    <dgm:cxn modelId="{4E53C99A-DEE6-4849-BDE4-1E4082461293}" type="presOf" srcId="{513EC271-31D3-464D-9E00-A8BD76B6EC2F}" destId="{26CA0702-F8BA-4257-A3C6-1F6382961148}" srcOrd="0" destOrd="0" presId="urn:microsoft.com/office/officeart/2005/8/layout/hierarchy1"/>
    <dgm:cxn modelId="{C17A24FD-73E4-E24F-8B27-FC2CDDC01F5F}" srcId="{3AFDF84A-0292-F74A-AC48-DCCBBCAB0F89}" destId="{E42970DC-FD8C-8A4A-9C96-1E8E220B8876}" srcOrd="2" destOrd="0" parTransId="{0A1749E5-A080-014F-B569-67111CF931E2}" sibTransId="{68519693-288A-584E-89B5-3BD59BF5133C}"/>
    <dgm:cxn modelId="{3EAEEE40-217D-4145-B2BC-79240337C0F8}" type="presOf" srcId="{3799D283-56CD-A54F-9C44-0D3A820C32B3}" destId="{32E8C3F4-16F2-6641-B138-332921DD759D}" srcOrd="0" destOrd="0" presId="urn:microsoft.com/office/officeart/2005/8/layout/hierarchy1"/>
    <dgm:cxn modelId="{7AB8B5A7-748C-774C-B0B5-102FD41B8693}" type="presOf" srcId="{9A0DF793-CA69-064F-B5AD-1599B6D0102C}" destId="{00CB9DCB-8F3D-F149-B052-48AE7EC57C39}" srcOrd="0" destOrd="0" presId="urn:microsoft.com/office/officeart/2005/8/layout/hierarchy1"/>
    <dgm:cxn modelId="{4D6D912D-8C38-1741-A566-41E9076C6CE4}" srcId="{E6CB1143-E0A7-4F25-A94B-5DD5675835DB}" destId="{3AFDF84A-0292-F74A-AC48-DCCBBCAB0F89}" srcOrd="2" destOrd="0" parTransId="{AB0DA221-27DA-C949-8AC9-836461749BD9}" sibTransId="{B470F62B-D9B6-8243-BC55-D033D197ABE8}"/>
    <dgm:cxn modelId="{221CDC34-4D21-764E-BAEE-FCFD1EC0BAB4}" type="presOf" srcId="{3A861955-BCE7-4F1F-8CFB-9B83C47F1574}" destId="{270FF811-0513-4F32-AE9A-FE62F86873F5}" srcOrd="0" destOrd="0" presId="urn:microsoft.com/office/officeart/2005/8/layout/hierarchy1"/>
    <dgm:cxn modelId="{FADDF35C-14B7-C946-ADEC-4C9D579B48FD}" type="presOf" srcId="{95599516-832B-BA4D-BDE9-1F86014E0E6A}" destId="{339F1F42-E50F-E449-84FE-0739BF66D9BF}" srcOrd="0" destOrd="0" presId="urn:microsoft.com/office/officeart/2005/8/layout/hierarchy1"/>
    <dgm:cxn modelId="{1452F263-3669-9D4C-86FD-75056B83BD3F}" type="presOf" srcId="{0AE415B8-FFE4-4B56-9378-162137323B2F}" destId="{DA80D2AA-2408-4F17-94D3-7638FE843B2D}" srcOrd="0" destOrd="0" presId="urn:microsoft.com/office/officeart/2005/8/layout/hierarchy1"/>
    <dgm:cxn modelId="{EE5A2E21-F3F6-5E49-8D02-FE65653C93FA}" type="presOf" srcId="{3AFDF84A-0292-F74A-AC48-DCCBBCAB0F89}" destId="{F68BD805-F728-C049-9050-3DF47B8150B0}" srcOrd="0" destOrd="0" presId="urn:microsoft.com/office/officeart/2005/8/layout/hierarchy1"/>
    <dgm:cxn modelId="{76C03546-D010-C64A-A42B-6AAA83B6FD82}" type="presOf" srcId="{F880DE11-5422-8740-9BBC-2E90DFBACE16}" destId="{D1AB26E9-9268-BF42-BA83-EE95B2DF75DB}" srcOrd="0" destOrd="0" presId="urn:microsoft.com/office/officeart/2005/8/layout/hierarchy1"/>
    <dgm:cxn modelId="{D19AE425-CD7C-E24F-9BD9-F4D40B1156B0}" type="presOf" srcId="{726EF3F4-FD51-FB42-9315-25B75DD9821C}" destId="{422D68D9-50FD-F443-A3AD-EFBF67F7EA11}" srcOrd="0" destOrd="0" presId="urn:microsoft.com/office/officeart/2005/8/layout/hierarchy1"/>
    <dgm:cxn modelId="{F4D90DDE-3D88-3649-9101-4EBFF6862DF0}" type="presOf" srcId="{E42970DC-FD8C-8A4A-9C96-1E8E220B8876}" destId="{F5792F50-2A18-E341-A3D8-A7D77AB499D8}" srcOrd="0" destOrd="0" presId="urn:microsoft.com/office/officeart/2005/8/layout/hierarchy1"/>
    <dgm:cxn modelId="{FD0BD18B-6E20-1248-BCBC-F62A56A5D322}" srcId="{E42970DC-FD8C-8A4A-9C96-1E8E220B8876}" destId="{59DE26CC-6D31-5C4A-ACD2-F657C7ED90BF}" srcOrd="6" destOrd="0" parTransId="{5519DFC1-929E-FC47-A182-140B724F068D}" sibTransId="{C6F6A891-8044-7547-8DBA-FB72672832A5}"/>
    <dgm:cxn modelId="{42EF27C3-7D9C-1A45-9F3E-96939B98B7FC}" srcId="{3AFDF84A-0292-F74A-AC48-DCCBBCAB0F89}" destId="{F880DE11-5422-8740-9BBC-2E90DFBACE16}" srcOrd="0" destOrd="0" parTransId="{97DD8B10-036D-FF4B-B933-F02249645373}" sibTransId="{BBDD8D9B-7C5F-A345-83C6-F8F549174CEC}"/>
    <dgm:cxn modelId="{44F96206-81C3-574E-9EA2-4D0013CA48A8}" type="presOf" srcId="{71C19937-80D4-344F-88D0-65A6B0536E1B}" destId="{B940AAEA-867D-B54A-A43B-E4120364312E}" srcOrd="0" destOrd="0" presId="urn:microsoft.com/office/officeart/2005/8/layout/hierarchy1"/>
    <dgm:cxn modelId="{0DC1082E-4050-6646-8684-EB0CCA9E628F}" type="presOf" srcId="{3253B3ED-9E4D-442E-9D2B-70D9A4549DE5}" destId="{84610428-07B3-4F0C-99D6-58483979ED94}" srcOrd="0" destOrd="0" presId="urn:microsoft.com/office/officeart/2005/8/layout/hierarchy1"/>
    <dgm:cxn modelId="{608DED92-CE99-0E4D-B8DD-9F05A4FE5C18}" srcId="{E42970DC-FD8C-8A4A-9C96-1E8E220B8876}" destId="{D5BF94CB-5E7A-C64A-A4A8-0B58976F060B}" srcOrd="7" destOrd="0" parTransId="{223F1E84-1870-B144-B2A4-C47C0A7620F6}" sibTransId="{2A3D92BD-3BCB-F148-9DA0-11AC18506511}"/>
    <dgm:cxn modelId="{0F59B536-1458-AD44-A141-71DAA7D37E98}" type="presOf" srcId="{1E8DBA89-44DB-469A-925F-C4B2BB671381}" destId="{3457B40F-7A23-4B34-9259-543D4AC4AEF7}" srcOrd="0" destOrd="0" presId="urn:microsoft.com/office/officeart/2005/8/layout/hierarchy1"/>
    <dgm:cxn modelId="{21DA443D-AE85-BA43-B4DC-48B9F525ADAC}" type="presOf" srcId="{E6CB1143-E0A7-4F25-A94B-5DD5675835DB}" destId="{29D374B5-DE8A-4D2F-9DC1-4F459D96B3BA}" srcOrd="0" destOrd="0" presId="urn:microsoft.com/office/officeart/2005/8/layout/hierarchy1"/>
    <dgm:cxn modelId="{8978E449-E1C1-084D-A1DA-EF701845A86A}" type="presOf" srcId="{D5BF94CB-5E7A-C64A-A4A8-0B58976F060B}" destId="{5519A1BF-EF82-674A-A1E6-5A0C4DC2BF5A}" srcOrd="0" destOrd="0" presId="urn:microsoft.com/office/officeart/2005/8/layout/hierarchy1"/>
    <dgm:cxn modelId="{608278A4-109D-C34D-9FCE-D59992761850}" type="presOf" srcId="{73F9C668-F36C-45BD-9339-D09E12EAC893}" destId="{A6C89016-F074-4E49-A20F-7EE5D170197A}" srcOrd="0" destOrd="0" presId="urn:microsoft.com/office/officeart/2005/8/layout/hierarchy1"/>
    <dgm:cxn modelId="{467D7F06-715D-DC4B-9D7F-55D6CBF396E7}" type="presParOf" srcId="{CF2306B2-46EC-4395-A29C-110F181FC8B8}" destId="{2E9CFCA6-9A6C-402D-89EC-B430D585FE8F}" srcOrd="0" destOrd="0" presId="urn:microsoft.com/office/officeart/2005/8/layout/hierarchy1"/>
    <dgm:cxn modelId="{5AD39016-4F08-764D-8DA5-18CB4B1283A2}" type="presParOf" srcId="{2E9CFCA6-9A6C-402D-89EC-B430D585FE8F}" destId="{6297F622-D9C8-4138-A05B-537344DD46FE}" srcOrd="0" destOrd="0" presId="urn:microsoft.com/office/officeart/2005/8/layout/hierarchy1"/>
    <dgm:cxn modelId="{AEF1D296-9935-734C-AFA4-BFFD1BC4B8CC}" type="presParOf" srcId="{6297F622-D9C8-4138-A05B-537344DD46FE}" destId="{87762EC3-5844-4BC9-977B-0AE743401DF0}" srcOrd="0" destOrd="0" presId="urn:microsoft.com/office/officeart/2005/8/layout/hierarchy1"/>
    <dgm:cxn modelId="{EF6F1FAD-A167-3043-8BF0-7AFCBD52565C}" type="presParOf" srcId="{6297F622-D9C8-4138-A05B-537344DD46FE}" destId="{29D374B5-DE8A-4D2F-9DC1-4F459D96B3BA}" srcOrd="1" destOrd="0" presId="urn:microsoft.com/office/officeart/2005/8/layout/hierarchy1"/>
    <dgm:cxn modelId="{34EA3AC6-C648-CD45-A368-7574351F6DD7}" type="presParOf" srcId="{2E9CFCA6-9A6C-402D-89EC-B430D585FE8F}" destId="{43436DD4-9B4E-4D70-B88E-61DE21A285AD}" srcOrd="1" destOrd="0" presId="urn:microsoft.com/office/officeart/2005/8/layout/hierarchy1"/>
    <dgm:cxn modelId="{E372B49A-A806-8C40-99E3-DC0FBAC30A8B}" type="presParOf" srcId="{43436DD4-9B4E-4D70-B88E-61DE21A285AD}" destId="{7103D019-C329-4378-AC7B-B990F1A3B016}" srcOrd="0" destOrd="0" presId="urn:microsoft.com/office/officeart/2005/8/layout/hierarchy1"/>
    <dgm:cxn modelId="{410562F0-2F0E-8C43-BA9D-189D2F6FB521}" type="presParOf" srcId="{43436DD4-9B4E-4D70-B88E-61DE21A285AD}" destId="{EA6DD0AF-F28A-4CC4-AF97-E8FD1281522E}" srcOrd="1" destOrd="0" presId="urn:microsoft.com/office/officeart/2005/8/layout/hierarchy1"/>
    <dgm:cxn modelId="{365FCE00-F50A-DE40-9396-C253412C45C9}" type="presParOf" srcId="{EA6DD0AF-F28A-4CC4-AF97-E8FD1281522E}" destId="{D416BEB0-D811-4496-B42C-759755F7A019}" srcOrd="0" destOrd="0" presId="urn:microsoft.com/office/officeart/2005/8/layout/hierarchy1"/>
    <dgm:cxn modelId="{42F88E78-5647-BF41-AB98-6D955BEE26FC}" type="presParOf" srcId="{D416BEB0-D811-4496-B42C-759755F7A019}" destId="{E601D3DA-2269-4200-9103-C25F1F219D61}" srcOrd="0" destOrd="0" presId="urn:microsoft.com/office/officeart/2005/8/layout/hierarchy1"/>
    <dgm:cxn modelId="{EC39FC3A-68F0-FF48-AAD9-8B00B545EE06}" type="presParOf" srcId="{D416BEB0-D811-4496-B42C-759755F7A019}" destId="{F7E0F20C-75F9-4B1D-A28B-D8B14E4B90E3}" srcOrd="1" destOrd="0" presId="urn:microsoft.com/office/officeart/2005/8/layout/hierarchy1"/>
    <dgm:cxn modelId="{A5A1CADE-92DC-AC45-8BFA-233FAA6D6508}" type="presParOf" srcId="{EA6DD0AF-F28A-4CC4-AF97-E8FD1281522E}" destId="{C023765D-9E10-4357-B906-52E6500E992A}" srcOrd="1" destOrd="0" presId="urn:microsoft.com/office/officeart/2005/8/layout/hierarchy1"/>
    <dgm:cxn modelId="{0AC976D5-BA46-374D-8AB5-EF9BBB1125BB}" type="presParOf" srcId="{C023765D-9E10-4357-B906-52E6500E992A}" destId="{270FF811-0513-4F32-AE9A-FE62F86873F5}" srcOrd="0" destOrd="0" presId="urn:microsoft.com/office/officeart/2005/8/layout/hierarchy1"/>
    <dgm:cxn modelId="{7D1FD490-06BB-1148-B48A-840D41ACA757}" type="presParOf" srcId="{C023765D-9E10-4357-B906-52E6500E992A}" destId="{C5F2014D-0B2F-41BF-AC58-248827EFFFE4}" srcOrd="1" destOrd="0" presId="urn:microsoft.com/office/officeart/2005/8/layout/hierarchy1"/>
    <dgm:cxn modelId="{ED9469ED-73AC-5145-8BBE-F8A222FA5F1D}" type="presParOf" srcId="{C5F2014D-0B2F-41BF-AC58-248827EFFFE4}" destId="{446B33B3-0B34-4D58-8E09-7AE3ECDA7363}" srcOrd="0" destOrd="0" presId="urn:microsoft.com/office/officeart/2005/8/layout/hierarchy1"/>
    <dgm:cxn modelId="{2F793484-0DD7-CF4C-AB26-9F3471CB2B2F}" type="presParOf" srcId="{446B33B3-0B34-4D58-8E09-7AE3ECDA7363}" destId="{16C8C6BB-8FB5-44D1-A948-CE9D0BAA648B}" srcOrd="0" destOrd="0" presId="urn:microsoft.com/office/officeart/2005/8/layout/hierarchy1"/>
    <dgm:cxn modelId="{FC98CF0F-94A2-464F-829D-E73ED6F57851}" type="presParOf" srcId="{446B33B3-0B34-4D58-8E09-7AE3ECDA7363}" destId="{880C1DF2-A5AB-436E-ADE6-9A59269C886F}" srcOrd="1" destOrd="0" presId="urn:microsoft.com/office/officeart/2005/8/layout/hierarchy1"/>
    <dgm:cxn modelId="{C27B61D9-8707-0E49-9FE8-5F56872B23B0}" type="presParOf" srcId="{C5F2014D-0B2F-41BF-AC58-248827EFFFE4}" destId="{705A63D6-667C-4884-9295-78105D3E149E}" srcOrd="1" destOrd="0" presId="urn:microsoft.com/office/officeart/2005/8/layout/hierarchy1"/>
    <dgm:cxn modelId="{64C41960-1CC7-E546-B595-65D85280B2A9}" type="presParOf" srcId="{C023765D-9E10-4357-B906-52E6500E992A}" destId="{B78AA52A-D14B-4036-AFA6-8A5F623DF239}" srcOrd="2" destOrd="0" presId="urn:microsoft.com/office/officeart/2005/8/layout/hierarchy1"/>
    <dgm:cxn modelId="{0294AC5D-A8A2-9043-9980-E66D60053580}" type="presParOf" srcId="{C023765D-9E10-4357-B906-52E6500E992A}" destId="{D8F7B18F-2621-41DD-A0A2-CD8630ADA48C}" srcOrd="3" destOrd="0" presId="urn:microsoft.com/office/officeart/2005/8/layout/hierarchy1"/>
    <dgm:cxn modelId="{BD171686-2EFC-024C-BB3D-A853C183D2F4}" type="presParOf" srcId="{D8F7B18F-2621-41DD-A0A2-CD8630ADA48C}" destId="{B186A9F2-D020-4F89-990E-56832C5970C4}" srcOrd="0" destOrd="0" presId="urn:microsoft.com/office/officeart/2005/8/layout/hierarchy1"/>
    <dgm:cxn modelId="{DA5A992B-5094-8943-8C5D-FAA85C2E43E1}" type="presParOf" srcId="{B186A9F2-D020-4F89-990E-56832C5970C4}" destId="{EA8F7309-9164-4DE9-A29B-4C241D8416E6}" srcOrd="0" destOrd="0" presId="urn:microsoft.com/office/officeart/2005/8/layout/hierarchy1"/>
    <dgm:cxn modelId="{BF99AD3F-6840-C944-B1C1-E8A48DC7B744}" type="presParOf" srcId="{B186A9F2-D020-4F89-990E-56832C5970C4}" destId="{79CACA35-B35B-42E3-B2E9-20002E6E4949}" srcOrd="1" destOrd="0" presId="urn:microsoft.com/office/officeart/2005/8/layout/hierarchy1"/>
    <dgm:cxn modelId="{BB6CB42B-0D59-774E-A0F8-ADA08F7E5FF2}" type="presParOf" srcId="{D8F7B18F-2621-41DD-A0A2-CD8630ADA48C}" destId="{7B304F7E-FBCF-4641-AF07-68C02DB66273}" srcOrd="1" destOrd="0" presId="urn:microsoft.com/office/officeart/2005/8/layout/hierarchy1"/>
    <dgm:cxn modelId="{4075F0A9-2CD9-114B-BE0B-D0AA0C045B94}" type="presParOf" srcId="{C023765D-9E10-4357-B906-52E6500E992A}" destId="{3457B40F-7A23-4B34-9259-543D4AC4AEF7}" srcOrd="4" destOrd="0" presId="urn:microsoft.com/office/officeart/2005/8/layout/hierarchy1"/>
    <dgm:cxn modelId="{27A4E866-20B5-B949-9DCB-D974165C26E8}" type="presParOf" srcId="{C023765D-9E10-4357-B906-52E6500E992A}" destId="{B7DEA81E-D601-4511-A6F7-0AE745F2CB78}" srcOrd="5" destOrd="0" presId="urn:microsoft.com/office/officeart/2005/8/layout/hierarchy1"/>
    <dgm:cxn modelId="{DA820BF1-B480-2F4A-8914-9ECC65F25F66}" type="presParOf" srcId="{B7DEA81E-D601-4511-A6F7-0AE745F2CB78}" destId="{DF66D1AD-8ADC-4E9F-9498-7D558E89E7D7}" srcOrd="0" destOrd="0" presId="urn:microsoft.com/office/officeart/2005/8/layout/hierarchy1"/>
    <dgm:cxn modelId="{E11A82A3-87D2-134F-AF96-1CF639CB4C49}" type="presParOf" srcId="{DF66D1AD-8ADC-4E9F-9498-7D558E89E7D7}" destId="{A1867EDA-E199-40B4-A156-AA4AD1E355EB}" srcOrd="0" destOrd="0" presId="urn:microsoft.com/office/officeart/2005/8/layout/hierarchy1"/>
    <dgm:cxn modelId="{7F57BEFA-3815-6F4F-BFDF-2F47DD5E08E2}" type="presParOf" srcId="{DF66D1AD-8ADC-4E9F-9498-7D558E89E7D7}" destId="{D2AC9C8D-42AF-4CD1-9414-39507E07941B}" srcOrd="1" destOrd="0" presId="urn:microsoft.com/office/officeart/2005/8/layout/hierarchy1"/>
    <dgm:cxn modelId="{8FB9B38F-0C77-9946-ABA2-7C757FA1AAAF}" type="presParOf" srcId="{B7DEA81E-D601-4511-A6F7-0AE745F2CB78}" destId="{28234EA1-1A69-4FE4-920F-FCD3FEADDE03}" srcOrd="1" destOrd="0" presId="urn:microsoft.com/office/officeart/2005/8/layout/hierarchy1"/>
    <dgm:cxn modelId="{55443AA7-8AD1-D14B-BC68-8CC3A41654D4}" type="presParOf" srcId="{C023765D-9E10-4357-B906-52E6500E992A}" destId="{84610428-07B3-4F0C-99D6-58483979ED94}" srcOrd="6" destOrd="0" presId="urn:microsoft.com/office/officeart/2005/8/layout/hierarchy1"/>
    <dgm:cxn modelId="{46416B9E-2928-CB40-ACD7-8645732EA928}" type="presParOf" srcId="{C023765D-9E10-4357-B906-52E6500E992A}" destId="{76416A51-FCC2-4CA9-85C8-3B6A3CDFE015}" srcOrd="7" destOrd="0" presId="urn:microsoft.com/office/officeart/2005/8/layout/hierarchy1"/>
    <dgm:cxn modelId="{AC5A4405-AAA9-554A-B509-973534FD7FCD}" type="presParOf" srcId="{76416A51-FCC2-4CA9-85C8-3B6A3CDFE015}" destId="{3618BEED-3131-42D8-A966-8B5B258D991D}" srcOrd="0" destOrd="0" presId="urn:microsoft.com/office/officeart/2005/8/layout/hierarchy1"/>
    <dgm:cxn modelId="{2B84BAB9-0E4F-3C44-B636-C541E879BE5A}" type="presParOf" srcId="{3618BEED-3131-42D8-A966-8B5B258D991D}" destId="{B3BF53B5-E9A9-4826-9ADE-9FF69D9213DF}" srcOrd="0" destOrd="0" presId="urn:microsoft.com/office/officeart/2005/8/layout/hierarchy1"/>
    <dgm:cxn modelId="{D7D8389C-949B-BA4D-A9A0-2FBB2719E4B0}" type="presParOf" srcId="{3618BEED-3131-42D8-A966-8B5B258D991D}" destId="{26CA0702-F8BA-4257-A3C6-1F6382961148}" srcOrd="1" destOrd="0" presId="urn:microsoft.com/office/officeart/2005/8/layout/hierarchy1"/>
    <dgm:cxn modelId="{35990820-AEDD-D741-8AAB-777A40046D7D}" type="presParOf" srcId="{76416A51-FCC2-4CA9-85C8-3B6A3CDFE015}" destId="{C955545B-D587-4984-A49E-3FFCD205D390}" srcOrd="1" destOrd="0" presId="urn:microsoft.com/office/officeart/2005/8/layout/hierarchy1"/>
    <dgm:cxn modelId="{0383B3CE-1208-5149-A2F3-C4A060C160A6}" type="presParOf" srcId="{43436DD4-9B4E-4D70-B88E-61DE21A285AD}" destId="{6E1126FC-1F2E-417E-9B43-9BCDCDEAAAB0}" srcOrd="2" destOrd="0" presId="urn:microsoft.com/office/officeart/2005/8/layout/hierarchy1"/>
    <dgm:cxn modelId="{C247A302-2B44-0042-BD65-5E7E32157A54}" type="presParOf" srcId="{43436DD4-9B4E-4D70-B88E-61DE21A285AD}" destId="{09622CA9-8C2B-4E75-9371-D3F06ACAF014}" srcOrd="3" destOrd="0" presId="urn:microsoft.com/office/officeart/2005/8/layout/hierarchy1"/>
    <dgm:cxn modelId="{7668CF44-BF63-8A44-BD51-F0925056E5EA}" type="presParOf" srcId="{09622CA9-8C2B-4E75-9371-D3F06ACAF014}" destId="{5350BEB1-78A5-4BD2-872B-2688D05F6F6C}" srcOrd="0" destOrd="0" presId="urn:microsoft.com/office/officeart/2005/8/layout/hierarchy1"/>
    <dgm:cxn modelId="{8D5B354C-067A-C04C-9A60-B1C4246CC9A7}" type="presParOf" srcId="{5350BEB1-78A5-4BD2-872B-2688D05F6F6C}" destId="{B8A4E8E3-DB1F-4D5E-8F53-0E0118663613}" srcOrd="0" destOrd="0" presId="urn:microsoft.com/office/officeart/2005/8/layout/hierarchy1"/>
    <dgm:cxn modelId="{05C5A705-8373-0242-961D-59C4A55E6B49}" type="presParOf" srcId="{5350BEB1-78A5-4BD2-872B-2688D05F6F6C}" destId="{DA80D2AA-2408-4F17-94D3-7638FE843B2D}" srcOrd="1" destOrd="0" presId="urn:microsoft.com/office/officeart/2005/8/layout/hierarchy1"/>
    <dgm:cxn modelId="{73E27E79-2BC8-E24B-875A-C35AED05F0B5}" type="presParOf" srcId="{09622CA9-8C2B-4E75-9371-D3F06ACAF014}" destId="{D7F194FD-7CE2-4FBC-A11F-9CC8C256FD98}" srcOrd="1" destOrd="0" presId="urn:microsoft.com/office/officeart/2005/8/layout/hierarchy1"/>
    <dgm:cxn modelId="{E895B05B-0A72-BB4E-806C-863A20226AEB}" type="presParOf" srcId="{43436DD4-9B4E-4D70-B88E-61DE21A285AD}" destId="{7F5524CA-D035-BD4B-B5EE-D8ED876CBB95}" srcOrd="4" destOrd="0" presId="urn:microsoft.com/office/officeart/2005/8/layout/hierarchy1"/>
    <dgm:cxn modelId="{8DAE1A8C-4688-4A4B-9B9F-3EF0C899AB65}" type="presParOf" srcId="{43436DD4-9B4E-4D70-B88E-61DE21A285AD}" destId="{22AC1574-FE09-7545-A690-AD3EC6574BC7}" srcOrd="5" destOrd="0" presId="urn:microsoft.com/office/officeart/2005/8/layout/hierarchy1"/>
    <dgm:cxn modelId="{58A62331-4543-174D-9372-A377FF4CB8CD}" type="presParOf" srcId="{22AC1574-FE09-7545-A690-AD3EC6574BC7}" destId="{786D9A55-DA33-C347-8F74-99720FD26020}" srcOrd="0" destOrd="0" presId="urn:microsoft.com/office/officeart/2005/8/layout/hierarchy1"/>
    <dgm:cxn modelId="{F2D41C08-ACB3-C649-8C0E-5B4CAE10DC6A}" type="presParOf" srcId="{786D9A55-DA33-C347-8F74-99720FD26020}" destId="{DEA75FDF-6E8E-6740-B66E-76D3196BBCD9}" srcOrd="0" destOrd="0" presId="urn:microsoft.com/office/officeart/2005/8/layout/hierarchy1"/>
    <dgm:cxn modelId="{FD5CC795-EB49-AA43-A7FF-79E1994A89B1}" type="presParOf" srcId="{786D9A55-DA33-C347-8F74-99720FD26020}" destId="{F68BD805-F728-C049-9050-3DF47B8150B0}" srcOrd="1" destOrd="0" presId="urn:microsoft.com/office/officeart/2005/8/layout/hierarchy1"/>
    <dgm:cxn modelId="{A1BBF46C-D98C-4942-B133-83C86C27B9E9}" type="presParOf" srcId="{22AC1574-FE09-7545-A690-AD3EC6574BC7}" destId="{FFEB7C03-841E-424F-A79C-3322C7AD12C7}" srcOrd="1" destOrd="0" presId="urn:microsoft.com/office/officeart/2005/8/layout/hierarchy1"/>
    <dgm:cxn modelId="{A4D35A83-E369-794E-97B2-10072009B201}" type="presParOf" srcId="{FFEB7C03-841E-424F-A79C-3322C7AD12C7}" destId="{A0D078DA-7551-204F-B0D5-056C4D4C6E3B}" srcOrd="0" destOrd="0" presId="urn:microsoft.com/office/officeart/2005/8/layout/hierarchy1"/>
    <dgm:cxn modelId="{725F2337-7AF9-3C4E-9202-D01B7F644E09}" type="presParOf" srcId="{FFEB7C03-841E-424F-A79C-3322C7AD12C7}" destId="{6F35C344-4A68-7E45-BEDB-190AF3AE60E3}" srcOrd="1" destOrd="0" presId="urn:microsoft.com/office/officeart/2005/8/layout/hierarchy1"/>
    <dgm:cxn modelId="{01966AF3-F90A-1741-ABC8-65DFA591BEC7}" type="presParOf" srcId="{6F35C344-4A68-7E45-BEDB-190AF3AE60E3}" destId="{9E752461-4134-8646-B9E5-BCCD84E87F49}" srcOrd="0" destOrd="0" presId="urn:microsoft.com/office/officeart/2005/8/layout/hierarchy1"/>
    <dgm:cxn modelId="{ACE8F457-B34B-514B-9840-DABAEAD1582C}" type="presParOf" srcId="{9E752461-4134-8646-B9E5-BCCD84E87F49}" destId="{E9A5BCA7-4844-BA45-AEE3-CFF3A5623354}" srcOrd="0" destOrd="0" presId="urn:microsoft.com/office/officeart/2005/8/layout/hierarchy1"/>
    <dgm:cxn modelId="{91D9C1AC-56E3-BF48-AAAC-F056819D2D0D}" type="presParOf" srcId="{9E752461-4134-8646-B9E5-BCCD84E87F49}" destId="{D1AB26E9-9268-BF42-BA83-EE95B2DF75DB}" srcOrd="1" destOrd="0" presId="urn:microsoft.com/office/officeart/2005/8/layout/hierarchy1"/>
    <dgm:cxn modelId="{6D12E289-1753-1246-A3DD-9CF5D9526402}" type="presParOf" srcId="{6F35C344-4A68-7E45-BEDB-190AF3AE60E3}" destId="{3503171C-B22B-CD43-8E6B-1FC4B81C30AD}" srcOrd="1" destOrd="0" presId="urn:microsoft.com/office/officeart/2005/8/layout/hierarchy1"/>
    <dgm:cxn modelId="{7F9259FA-FC59-3349-A870-B902F13CA3FC}" type="presParOf" srcId="{FFEB7C03-841E-424F-A79C-3322C7AD12C7}" destId="{00CB9DCB-8F3D-F149-B052-48AE7EC57C39}" srcOrd="2" destOrd="0" presId="urn:microsoft.com/office/officeart/2005/8/layout/hierarchy1"/>
    <dgm:cxn modelId="{457DB693-A0B7-D342-AE8B-A3F0B1F29795}" type="presParOf" srcId="{FFEB7C03-841E-424F-A79C-3322C7AD12C7}" destId="{36ED77A0-2DAB-2D48-8F82-7FE4FED671E3}" srcOrd="3" destOrd="0" presId="urn:microsoft.com/office/officeart/2005/8/layout/hierarchy1"/>
    <dgm:cxn modelId="{96EC669E-CC9F-924F-840B-A938C47EC5EB}" type="presParOf" srcId="{36ED77A0-2DAB-2D48-8F82-7FE4FED671E3}" destId="{9466A2F3-DDBD-8848-8D10-48D3E45389D5}" srcOrd="0" destOrd="0" presId="urn:microsoft.com/office/officeart/2005/8/layout/hierarchy1"/>
    <dgm:cxn modelId="{378B3B51-7202-AA41-AB57-7D6D05CFDDB6}" type="presParOf" srcId="{9466A2F3-DDBD-8848-8D10-48D3E45389D5}" destId="{5201E601-1AA4-EA40-A7F3-1AFE1D60D7B2}" srcOrd="0" destOrd="0" presId="urn:microsoft.com/office/officeart/2005/8/layout/hierarchy1"/>
    <dgm:cxn modelId="{0C7ED08C-80F3-4743-891C-300B2A8D0A08}" type="presParOf" srcId="{9466A2F3-DDBD-8848-8D10-48D3E45389D5}" destId="{AE920711-0324-B14B-9A58-6F29066CF406}" srcOrd="1" destOrd="0" presId="urn:microsoft.com/office/officeart/2005/8/layout/hierarchy1"/>
    <dgm:cxn modelId="{9E825F40-F128-AB4D-9D8E-5E041F296BC2}" type="presParOf" srcId="{36ED77A0-2DAB-2D48-8F82-7FE4FED671E3}" destId="{05F89723-411A-9E47-92AE-03118C1756B3}" srcOrd="1" destOrd="0" presId="urn:microsoft.com/office/officeart/2005/8/layout/hierarchy1"/>
    <dgm:cxn modelId="{583FA7F3-56CC-E143-BD9A-B582A1F886EE}" type="presParOf" srcId="{FFEB7C03-841E-424F-A79C-3322C7AD12C7}" destId="{BE5588C9-1009-2F47-82E9-F19FB1BBFAB0}" srcOrd="4" destOrd="0" presId="urn:microsoft.com/office/officeart/2005/8/layout/hierarchy1"/>
    <dgm:cxn modelId="{3F2AEB3B-4113-D540-88D6-7765033A535E}" type="presParOf" srcId="{FFEB7C03-841E-424F-A79C-3322C7AD12C7}" destId="{56CADBAF-9310-B542-AA04-A2DA155C4116}" srcOrd="5" destOrd="0" presId="urn:microsoft.com/office/officeart/2005/8/layout/hierarchy1"/>
    <dgm:cxn modelId="{3AB596C3-2B62-1547-9934-0B17B7B6264D}" type="presParOf" srcId="{56CADBAF-9310-B542-AA04-A2DA155C4116}" destId="{BAA6894B-5E9A-D24C-B7AE-70CCC46E676A}" srcOrd="0" destOrd="0" presId="urn:microsoft.com/office/officeart/2005/8/layout/hierarchy1"/>
    <dgm:cxn modelId="{5CD8310C-3FB9-5048-B277-BE9305D69C5C}" type="presParOf" srcId="{BAA6894B-5E9A-D24C-B7AE-70CCC46E676A}" destId="{20892571-4DA0-2649-A32B-AC1685307967}" srcOrd="0" destOrd="0" presId="urn:microsoft.com/office/officeart/2005/8/layout/hierarchy1"/>
    <dgm:cxn modelId="{4450B618-5F9E-8A43-9884-07221F84A961}" type="presParOf" srcId="{BAA6894B-5E9A-D24C-B7AE-70CCC46E676A}" destId="{F5792F50-2A18-E341-A3D8-A7D77AB499D8}" srcOrd="1" destOrd="0" presId="urn:microsoft.com/office/officeart/2005/8/layout/hierarchy1"/>
    <dgm:cxn modelId="{D82C1612-79DE-1E41-B69D-8AFD7B9CDC3C}" type="presParOf" srcId="{56CADBAF-9310-B542-AA04-A2DA155C4116}" destId="{CEBABC58-2559-5C4A-B04A-F38CCD9533CE}" srcOrd="1" destOrd="0" presId="urn:microsoft.com/office/officeart/2005/8/layout/hierarchy1"/>
    <dgm:cxn modelId="{8ADFC315-F1B5-DD46-A9C2-B0626AE858B2}" type="presParOf" srcId="{CEBABC58-2559-5C4A-B04A-F38CCD9533CE}" destId="{A6C89016-F074-4E49-A20F-7EE5D170197A}" srcOrd="0" destOrd="0" presId="urn:microsoft.com/office/officeart/2005/8/layout/hierarchy1"/>
    <dgm:cxn modelId="{DF8D4536-CB89-DF4F-B29D-FA1745F8D864}" type="presParOf" srcId="{CEBABC58-2559-5C4A-B04A-F38CCD9533CE}" destId="{710C8CE9-E007-574D-A0DF-80D5ACF21566}" srcOrd="1" destOrd="0" presId="urn:microsoft.com/office/officeart/2005/8/layout/hierarchy1"/>
    <dgm:cxn modelId="{0F4B98DD-E7BA-004F-991A-FCA54E09EC88}" type="presParOf" srcId="{710C8CE9-E007-574D-A0DF-80D5ACF21566}" destId="{A604A11E-568E-7247-BECE-51F580B8E61B}" srcOrd="0" destOrd="0" presId="urn:microsoft.com/office/officeart/2005/8/layout/hierarchy1"/>
    <dgm:cxn modelId="{DE4A5C3C-D28F-704B-8345-E80C9351A382}" type="presParOf" srcId="{A604A11E-568E-7247-BECE-51F580B8E61B}" destId="{0BFAB60D-DD3A-1D49-B221-718E5DDACD37}" srcOrd="0" destOrd="0" presId="urn:microsoft.com/office/officeart/2005/8/layout/hierarchy1"/>
    <dgm:cxn modelId="{86D252D1-9D9F-9A4A-8955-9F5C4EA7E1F5}" type="presParOf" srcId="{A604A11E-568E-7247-BECE-51F580B8E61B}" destId="{8AF4C94C-AF11-5F40-A8AF-41099AA5C82B}" srcOrd="1" destOrd="0" presId="urn:microsoft.com/office/officeart/2005/8/layout/hierarchy1"/>
    <dgm:cxn modelId="{49604593-A76D-1B48-80E0-838046064CF2}" type="presParOf" srcId="{710C8CE9-E007-574D-A0DF-80D5ACF21566}" destId="{94709729-F4A9-9B48-96B3-76427B9CF293}" srcOrd="1" destOrd="0" presId="urn:microsoft.com/office/officeart/2005/8/layout/hierarchy1"/>
    <dgm:cxn modelId="{001C1EEC-C8E2-624E-978C-475909ED8A3C}" type="presParOf" srcId="{CEBABC58-2559-5C4A-B04A-F38CCD9533CE}" destId="{73805A89-07AE-8846-A653-FE28081F2770}" srcOrd="2" destOrd="0" presId="urn:microsoft.com/office/officeart/2005/8/layout/hierarchy1"/>
    <dgm:cxn modelId="{A4C23EB9-1115-C440-B03F-31F597CAA31F}" type="presParOf" srcId="{CEBABC58-2559-5C4A-B04A-F38CCD9533CE}" destId="{EAC85767-FB41-9246-8155-1EEA2C180715}" srcOrd="3" destOrd="0" presId="urn:microsoft.com/office/officeart/2005/8/layout/hierarchy1"/>
    <dgm:cxn modelId="{76C22A8E-B8EC-5340-9E4C-BCBD0A79591C}" type="presParOf" srcId="{EAC85767-FB41-9246-8155-1EEA2C180715}" destId="{B6F0606D-663E-3C4C-8B64-3CE8261E5357}" srcOrd="0" destOrd="0" presId="urn:microsoft.com/office/officeart/2005/8/layout/hierarchy1"/>
    <dgm:cxn modelId="{E73EAB61-418C-8C48-B4DB-D60836425FF4}" type="presParOf" srcId="{B6F0606D-663E-3C4C-8B64-3CE8261E5357}" destId="{4A5BCA3E-2136-E84C-8863-3EAB41C13A82}" srcOrd="0" destOrd="0" presId="urn:microsoft.com/office/officeart/2005/8/layout/hierarchy1"/>
    <dgm:cxn modelId="{1F45521A-A075-5C4A-B4D6-60F8151EA658}" type="presParOf" srcId="{B6F0606D-663E-3C4C-8B64-3CE8261E5357}" destId="{422D68D9-50FD-F443-A3AD-EFBF67F7EA11}" srcOrd="1" destOrd="0" presId="urn:microsoft.com/office/officeart/2005/8/layout/hierarchy1"/>
    <dgm:cxn modelId="{3498A93B-626B-3240-9400-B4E82A1D0DA2}" type="presParOf" srcId="{EAC85767-FB41-9246-8155-1EEA2C180715}" destId="{7F22C93C-8563-8A42-A42B-85AE45AB85D9}" srcOrd="1" destOrd="0" presId="urn:microsoft.com/office/officeart/2005/8/layout/hierarchy1"/>
    <dgm:cxn modelId="{0CD32748-EE5A-3744-9FFB-00121B4923EB}" type="presParOf" srcId="{CEBABC58-2559-5C4A-B04A-F38CCD9533CE}" destId="{32E8C3F4-16F2-6641-B138-332921DD759D}" srcOrd="4" destOrd="0" presId="urn:microsoft.com/office/officeart/2005/8/layout/hierarchy1"/>
    <dgm:cxn modelId="{79D50B74-CAA2-6445-B99D-877CAB573A3A}" type="presParOf" srcId="{CEBABC58-2559-5C4A-B04A-F38CCD9533CE}" destId="{00044174-AF9D-BD47-8F4D-5C9DA30F86BF}" srcOrd="5" destOrd="0" presId="urn:microsoft.com/office/officeart/2005/8/layout/hierarchy1"/>
    <dgm:cxn modelId="{AAF7556B-7062-C24A-967C-5C696BE2F808}" type="presParOf" srcId="{00044174-AF9D-BD47-8F4D-5C9DA30F86BF}" destId="{E0A84280-D54F-4F43-8F11-1646EDF6DABA}" srcOrd="0" destOrd="0" presId="urn:microsoft.com/office/officeart/2005/8/layout/hierarchy1"/>
    <dgm:cxn modelId="{42FDCD94-EC4D-8B4C-8A47-9075B6951BEA}" type="presParOf" srcId="{E0A84280-D54F-4F43-8F11-1646EDF6DABA}" destId="{B600129C-4855-C143-B0D4-037991C087D3}" srcOrd="0" destOrd="0" presId="urn:microsoft.com/office/officeart/2005/8/layout/hierarchy1"/>
    <dgm:cxn modelId="{A987644B-6A6F-1A46-BC26-EBA66D940AF1}" type="presParOf" srcId="{E0A84280-D54F-4F43-8F11-1646EDF6DABA}" destId="{B940AAEA-867D-B54A-A43B-E4120364312E}" srcOrd="1" destOrd="0" presId="urn:microsoft.com/office/officeart/2005/8/layout/hierarchy1"/>
    <dgm:cxn modelId="{56E3A1C0-7E45-3147-94AE-7FEE644FC305}" type="presParOf" srcId="{00044174-AF9D-BD47-8F4D-5C9DA30F86BF}" destId="{583567A6-F01E-8C47-B9A7-3E3E3622601A}" srcOrd="1" destOrd="0" presId="urn:microsoft.com/office/officeart/2005/8/layout/hierarchy1"/>
    <dgm:cxn modelId="{F17A820B-EF4C-754D-A8C9-7BE92E0154A6}" type="presParOf" srcId="{CEBABC58-2559-5C4A-B04A-F38CCD9533CE}" destId="{06ADE113-7B92-B94E-BE94-828C1BA80E0D}" srcOrd="6" destOrd="0" presId="urn:microsoft.com/office/officeart/2005/8/layout/hierarchy1"/>
    <dgm:cxn modelId="{758C234E-FD13-CC43-AFA2-A789189D91B4}" type="presParOf" srcId="{CEBABC58-2559-5C4A-B04A-F38CCD9533CE}" destId="{4BAD09E9-4E0C-3B45-B849-178BB994E762}" srcOrd="7" destOrd="0" presId="urn:microsoft.com/office/officeart/2005/8/layout/hierarchy1"/>
    <dgm:cxn modelId="{BC4A8784-9838-3447-991E-75CE77069A66}" type="presParOf" srcId="{4BAD09E9-4E0C-3B45-B849-178BB994E762}" destId="{E6EEE6B1-4C62-EE4F-A1C5-26264641C853}" srcOrd="0" destOrd="0" presId="urn:microsoft.com/office/officeart/2005/8/layout/hierarchy1"/>
    <dgm:cxn modelId="{FD64CB8D-2758-0544-96D9-639E2F7FB315}" type="presParOf" srcId="{E6EEE6B1-4C62-EE4F-A1C5-26264641C853}" destId="{DC446646-5F22-6346-8C64-E0F49CB8ABBF}" srcOrd="0" destOrd="0" presId="urn:microsoft.com/office/officeart/2005/8/layout/hierarchy1"/>
    <dgm:cxn modelId="{E224FDB6-F639-1441-991B-11317E3231E6}" type="presParOf" srcId="{E6EEE6B1-4C62-EE4F-A1C5-26264641C853}" destId="{C67C35EE-66D8-974D-9512-AE2D8C418BB5}" srcOrd="1" destOrd="0" presId="urn:microsoft.com/office/officeart/2005/8/layout/hierarchy1"/>
    <dgm:cxn modelId="{22A57565-854C-E64F-9DBD-4F3B62B656CF}" type="presParOf" srcId="{4BAD09E9-4E0C-3B45-B849-178BB994E762}" destId="{59E6C867-4794-2D4F-9130-D8E62133DFDC}" srcOrd="1" destOrd="0" presId="urn:microsoft.com/office/officeart/2005/8/layout/hierarchy1"/>
    <dgm:cxn modelId="{602FC348-7DD4-8847-9E18-D4A371B93303}" type="presParOf" srcId="{CEBABC58-2559-5C4A-B04A-F38CCD9533CE}" destId="{49B2DC98-6A55-7747-8D7B-0F370B0269D6}" srcOrd="8" destOrd="0" presId="urn:microsoft.com/office/officeart/2005/8/layout/hierarchy1"/>
    <dgm:cxn modelId="{B63427AD-C4E0-2644-884B-D2C7E186AC72}" type="presParOf" srcId="{CEBABC58-2559-5C4A-B04A-F38CCD9533CE}" destId="{CBAE7F74-327A-8A4C-A71E-BE926104398D}" srcOrd="9" destOrd="0" presId="urn:microsoft.com/office/officeart/2005/8/layout/hierarchy1"/>
    <dgm:cxn modelId="{91AA7012-17AA-5847-8503-441ADAD3C74F}" type="presParOf" srcId="{CBAE7F74-327A-8A4C-A71E-BE926104398D}" destId="{3C608FDA-E0A3-9746-82FC-D2DD158FB68D}" srcOrd="0" destOrd="0" presId="urn:microsoft.com/office/officeart/2005/8/layout/hierarchy1"/>
    <dgm:cxn modelId="{9AEFBEDD-5613-3440-BABF-9A6692140E55}" type="presParOf" srcId="{3C608FDA-E0A3-9746-82FC-D2DD158FB68D}" destId="{733854EB-EF52-9741-AD08-96EE456BB90B}" srcOrd="0" destOrd="0" presId="urn:microsoft.com/office/officeart/2005/8/layout/hierarchy1"/>
    <dgm:cxn modelId="{C0787B8E-355E-EE48-8CAE-12DD4A0D667B}" type="presParOf" srcId="{3C608FDA-E0A3-9746-82FC-D2DD158FB68D}" destId="{302272A3-DF42-AA43-BBA7-10656FF25158}" srcOrd="1" destOrd="0" presId="urn:microsoft.com/office/officeart/2005/8/layout/hierarchy1"/>
    <dgm:cxn modelId="{AB79BDD5-BAF1-4B49-A0E3-61D86479ED40}" type="presParOf" srcId="{CBAE7F74-327A-8A4C-A71E-BE926104398D}" destId="{7381C330-0567-4144-9B66-D7B4AF803102}" srcOrd="1" destOrd="0" presId="urn:microsoft.com/office/officeart/2005/8/layout/hierarchy1"/>
    <dgm:cxn modelId="{9DAD8CF7-4486-AF4C-969C-0FB4C76C5F28}" type="presParOf" srcId="{CEBABC58-2559-5C4A-B04A-F38CCD9533CE}" destId="{339F1F42-E50F-E449-84FE-0739BF66D9BF}" srcOrd="10" destOrd="0" presId="urn:microsoft.com/office/officeart/2005/8/layout/hierarchy1"/>
    <dgm:cxn modelId="{1A19DBF9-DE94-A141-A16B-07D2118269C2}" type="presParOf" srcId="{CEBABC58-2559-5C4A-B04A-F38CCD9533CE}" destId="{96104EEA-D8CB-3B41-9A59-12A48644A9E3}" srcOrd="11" destOrd="0" presId="urn:microsoft.com/office/officeart/2005/8/layout/hierarchy1"/>
    <dgm:cxn modelId="{80BF536D-6383-6549-BDF4-B5BE2513B55A}" type="presParOf" srcId="{96104EEA-D8CB-3B41-9A59-12A48644A9E3}" destId="{F1CFE811-10EB-9844-B349-1C975F2F1B5B}" srcOrd="0" destOrd="0" presId="urn:microsoft.com/office/officeart/2005/8/layout/hierarchy1"/>
    <dgm:cxn modelId="{AA046015-FD50-E04B-AFD2-50AD22661BAE}" type="presParOf" srcId="{F1CFE811-10EB-9844-B349-1C975F2F1B5B}" destId="{73E9D05B-D6A8-FF42-9C10-6C4D8D181088}" srcOrd="0" destOrd="0" presId="urn:microsoft.com/office/officeart/2005/8/layout/hierarchy1"/>
    <dgm:cxn modelId="{58CC952A-8A4B-4042-B5B2-E5BF2AD4BE52}" type="presParOf" srcId="{F1CFE811-10EB-9844-B349-1C975F2F1B5B}" destId="{F67ED93B-DD02-E148-A9AD-5A397B7F62F3}" srcOrd="1" destOrd="0" presId="urn:microsoft.com/office/officeart/2005/8/layout/hierarchy1"/>
    <dgm:cxn modelId="{34FD0E81-1D2B-6A46-AC20-ACD102D48EE2}" type="presParOf" srcId="{96104EEA-D8CB-3B41-9A59-12A48644A9E3}" destId="{48102295-22A8-B148-952C-4B25DF0848B0}" srcOrd="1" destOrd="0" presId="urn:microsoft.com/office/officeart/2005/8/layout/hierarchy1"/>
    <dgm:cxn modelId="{9E111BE0-7FEE-3A4C-A558-A2AF3750E25A}" type="presParOf" srcId="{CEBABC58-2559-5C4A-B04A-F38CCD9533CE}" destId="{CA58378B-9749-0741-9D4A-080DF8571923}" srcOrd="12" destOrd="0" presId="urn:microsoft.com/office/officeart/2005/8/layout/hierarchy1"/>
    <dgm:cxn modelId="{819534B3-D190-F049-A2EA-F6963672EEF5}" type="presParOf" srcId="{CEBABC58-2559-5C4A-B04A-F38CCD9533CE}" destId="{C2EB8C79-483B-C845-A079-6F2D03151ECA}" srcOrd="13" destOrd="0" presId="urn:microsoft.com/office/officeart/2005/8/layout/hierarchy1"/>
    <dgm:cxn modelId="{BCCBA98D-E34A-EA47-B69B-034149DD2AF3}" type="presParOf" srcId="{C2EB8C79-483B-C845-A079-6F2D03151ECA}" destId="{7C2F4B4D-F6C4-C342-AB07-8F045CD0929C}" srcOrd="0" destOrd="0" presId="urn:microsoft.com/office/officeart/2005/8/layout/hierarchy1"/>
    <dgm:cxn modelId="{23928788-E1A4-8549-8550-CA277B2CBAF7}" type="presParOf" srcId="{7C2F4B4D-F6C4-C342-AB07-8F045CD0929C}" destId="{4AD45C0F-7532-B444-AEBB-439A53604A9C}" srcOrd="0" destOrd="0" presId="urn:microsoft.com/office/officeart/2005/8/layout/hierarchy1"/>
    <dgm:cxn modelId="{25A08350-B21A-BB4E-AA55-2749D5877827}" type="presParOf" srcId="{7C2F4B4D-F6C4-C342-AB07-8F045CD0929C}" destId="{F9A5012F-04F4-6F43-84A3-739CCE515497}" srcOrd="1" destOrd="0" presId="urn:microsoft.com/office/officeart/2005/8/layout/hierarchy1"/>
    <dgm:cxn modelId="{29DAE729-9A98-034D-B723-D282818217C6}" type="presParOf" srcId="{C2EB8C79-483B-C845-A079-6F2D03151ECA}" destId="{C85225CF-1E06-064B-AB51-F7D7FD6C406D}" srcOrd="1" destOrd="0" presId="urn:microsoft.com/office/officeart/2005/8/layout/hierarchy1"/>
    <dgm:cxn modelId="{B09262D0-CC4C-EE46-BD22-6DFD57922A83}" type="presParOf" srcId="{CEBABC58-2559-5C4A-B04A-F38CCD9533CE}" destId="{E654522B-44DE-0C4F-8DBD-DF1EE1B32446}" srcOrd="14" destOrd="0" presId="urn:microsoft.com/office/officeart/2005/8/layout/hierarchy1"/>
    <dgm:cxn modelId="{E31CD3CF-7D15-3748-A964-FC899432DB85}" type="presParOf" srcId="{CEBABC58-2559-5C4A-B04A-F38CCD9533CE}" destId="{378724DF-CFE2-CD46-AFDA-FE76245A30FE}" srcOrd="15" destOrd="0" presId="urn:microsoft.com/office/officeart/2005/8/layout/hierarchy1"/>
    <dgm:cxn modelId="{79D63F95-197E-6943-B698-BA3F064D94F4}" type="presParOf" srcId="{378724DF-CFE2-CD46-AFDA-FE76245A30FE}" destId="{B6382CB2-B421-F847-B048-2114398859E4}" srcOrd="0" destOrd="0" presId="urn:microsoft.com/office/officeart/2005/8/layout/hierarchy1"/>
    <dgm:cxn modelId="{28F8EDEF-BFF1-4948-BD30-EC055B0F0F24}" type="presParOf" srcId="{B6382CB2-B421-F847-B048-2114398859E4}" destId="{1538B794-4E77-0E46-9B62-753D9417B45F}" srcOrd="0" destOrd="0" presId="urn:microsoft.com/office/officeart/2005/8/layout/hierarchy1"/>
    <dgm:cxn modelId="{42AC32A8-9018-7640-B4CA-A9AB04D50CA5}" type="presParOf" srcId="{B6382CB2-B421-F847-B048-2114398859E4}" destId="{5519A1BF-EF82-674A-A1E6-5A0C4DC2BF5A}" srcOrd="1" destOrd="0" presId="urn:microsoft.com/office/officeart/2005/8/layout/hierarchy1"/>
    <dgm:cxn modelId="{EF9BAF85-7286-9F42-97E1-2947E860B76B}" type="presParOf" srcId="{378724DF-CFE2-CD46-AFDA-FE76245A30FE}" destId="{BBBE1E37-6833-8042-A3AC-B220C217927B}" srcOrd="1" destOrd="0" presId="urn:microsoft.com/office/officeart/2005/8/layout/hierarchy1"/>
    <dgm:cxn modelId="{8986E2AC-46CC-A34B-82A5-4D3EF4171EED}" type="presParOf" srcId="{CEBABC58-2559-5C4A-B04A-F38CCD9533CE}" destId="{4BD96EB8-C929-4B4C-B482-67CE1EB61F5A}" srcOrd="16" destOrd="0" presId="urn:microsoft.com/office/officeart/2005/8/layout/hierarchy1"/>
    <dgm:cxn modelId="{8017CED4-EB87-3946-A5CE-FC4C5B284BB5}" type="presParOf" srcId="{CEBABC58-2559-5C4A-B04A-F38CCD9533CE}" destId="{3A1E50FE-7340-E245-BC87-84C9FC614FCC}" srcOrd="17" destOrd="0" presId="urn:microsoft.com/office/officeart/2005/8/layout/hierarchy1"/>
    <dgm:cxn modelId="{571039CB-216B-C54D-9205-762DA198991A}" type="presParOf" srcId="{3A1E50FE-7340-E245-BC87-84C9FC614FCC}" destId="{1FF76560-2C53-A84E-B599-21B83CE86067}" srcOrd="0" destOrd="0" presId="urn:microsoft.com/office/officeart/2005/8/layout/hierarchy1"/>
    <dgm:cxn modelId="{0BF1C5A8-9F07-584A-9EF2-6763F06F6FA0}" type="presParOf" srcId="{1FF76560-2C53-A84E-B599-21B83CE86067}" destId="{2FD95BC8-F80E-924B-A433-89DA4CAA16D7}" srcOrd="0" destOrd="0" presId="urn:microsoft.com/office/officeart/2005/8/layout/hierarchy1"/>
    <dgm:cxn modelId="{D399AAD2-1091-5341-ABC9-8000D5305729}" type="presParOf" srcId="{1FF76560-2C53-A84E-B599-21B83CE86067}" destId="{1B71DCF9-0B2C-F541-A710-62FD99A4ACEE}" srcOrd="1" destOrd="0" presId="urn:microsoft.com/office/officeart/2005/8/layout/hierarchy1"/>
    <dgm:cxn modelId="{9A8B05D1-8458-7648-A4FE-693B8F2FDC1C}" type="presParOf" srcId="{3A1E50FE-7340-E245-BC87-84C9FC614FCC}" destId="{14A05276-8B70-B943-A97E-04A806DF4D8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6EB8-C929-4B4C-B482-67CE1EB61F5A}">
      <dsp:nvSpPr>
        <dsp:cNvPr id="0" name=""/>
        <dsp:cNvSpPr/>
      </dsp:nvSpPr>
      <dsp:spPr>
        <a:xfrm>
          <a:off x="7535301" y="3773705"/>
          <a:ext cx="2856222" cy="569692"/>
        </a:xfrm>
        <a:custGeom>
          <a:avLst/>
          <a:gdLst/>
          <a:ahLst/>
          <a:cxnLst/>
          <a:rect l="0" t="0" r="0" b="0"/>
          <a:pathLst>
            <a:path>
              <a:moveTo>
                <a:pt x="0" y="0"/>
              </a:moveTo>
              <a:lnTo>
                <a:pt x="0" y="462273"/>
              </a:lnTo>
              <a:lnTo>
                <a:pt x="2856222" y="462273"/>
              </a:lnTo>
              <a:lnTo>
                <a:pt x="2856222"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4522B-44DE-0C4F-8DBD-DF1EE1B32446}">
      <dsp:nvSpPr>
        <dsp:cNvPr id="0" name=""/>
        <dsp:cNvSpPr/>
      </dsp:nvSpPr>
      <dsp:spPr>
        <a:xfrm>
          <a:off x="7535301" y="3773705"/>
          <a:ext cx="1833807" cy="569692"/>
        </a:xfrm>
        <a:custGeom>
          <a:avLst/>
          <a:gdLst/>
          <a:ahLst/>
          <a:cxnLst/>
          <a:rect l="0" t="0" r="0" b="0"/>
          <a:pathLst>
            <a:path>
              <a:moveTo>
                <a:pt x="0" y="0"/>
              </a:moveTo>
              <a:lnTo>
                <a:pt x="0" y="462273"/>
              </a:lnTo>
              <a:lnTo>
                <a:pt x="1833807" y="462273"/>
              </a:lnTo>
              <a:lnTo>
                <a:pt x="1833807"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8378B-9749-0741-9D4A-080DF8571923}">
      <dsp:nvSpPr>
        <dsp:cNvPr id="0" name=""/>
        <dsp:cNvSpPr/>
      </dsp:nvSpPr>
      <dsp:spPr>
        <a:xfrm>
          <a:off x="7535301" y="3773705"/>
          <a:ext cx="811392" cy="569692"/>
        </a:xfrm>
        <a:custGeom>
          <a:avLst/>
          <a:gdLst/>
          <a:ahLst/>
          <a:cxnLst/>
          <a:rect l="0" t="0" r="0" b="0"/>
          <a:pathLst>
            <a:path>
              <a:moveTo>
                <a:pt x="0" y="0"/>
              </a:moveTo>
              <a:lnTo>
                <a:pt x="0" y="462273"/>
              </a:lnTo>
              <a:lnTo>
                <a:pt x="811392" y="462273"/>
              </a:lnTo>
              <a:lnTo>
                <a:pt x="811392"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F1F42-E50F-E449-84FE-0739BF66D9BF}">
      <dsp:nvSpPr>
        <dsp:cNvPr id="0" name=""/>
        <dsp:cNvSpPr/>
      </dsp:nvSpPr>
      <dsp:spPr>
        <a:xfrm>
          <a:off x="7324279" y="3773705"/>
          <a:ext cx="211021" cy="569692"/>
        </a:xfrm>
        <a:custGeom>
          <a:avLst/>
          <a:gdLst/>
          <a:ahLst/>
          <a:cxnLst/>
          <a:rect l="0" t="0" r="0" b="0"/>
          <a:pathLst>
            <a:path>
              <a:moveTo>
                <a:pt x="211021" y="0"/>
              </a:moveTo>
              <a:lnTo>
                <a:pt x="211021"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2DC98-6A55-7747-8D7B-0F370B0269D6}">
      <dsp:nvSpPr>
        <dsp:cNvPr id="0" name=""/>
        <dsp:cNvSpPr/>
      </dsp:nvSpPr>
      <dsp:spPr>
        <a:xfrm>
          <a:off x="6301864" y="3773705"/>
          <a:ext cx="1233436" cy="569692"/>
        </a:xfrm>
        <a:custGeom>
          <a:avLst/>
          <a:gdLst/>
          <a:ahLst/>
          <a:cxnLst/>
          <a:rect l="0" t="0" r="0" b="0"/>
          <a:pathLst>
            <a:path>
              <a:moveTo>
                <a:pt x="1233436" y="0"/>
              </a:moveTo>
              <a:lnTo>
                <a:pt x="1233436"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DE113-7B92-B94E-BE94-828C1BA80E0D}">
      <dsp:nvSpPr>
        <dsp:cNvPr id="0" name=""/>
        <dsp:cNvSpPr/>
      </dsp:nvSpPr>
      <dsp:spPr>
        <a:xfrm>
          <a:off x="5279449" y="3773705"/>
          <a:ext cx="2255851" cy="569692"/>
        </a:xfrm>
        <a:custGeom>
          <a:avLst/>
          <a:gdLst/>
          <a:ahLst/>
          <a:cxnLst/>
          <a:rect l="0" t="0" r="0" b="0"/>
          <a:pathLst>
            <a:path>
              <a:moveTo>
                <a:pt x="2255851" y="0"/>
              </a:moveTo>
              <a:lnTo>
                <a:pt x="2255851"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8C3F4-16F2-6641-B138-332921DD759D}">
      <dsp:nvSpPr>
        <dsp:cNvPr id="0" name=""/>
        <dsp:cNvSpPr/>
      </dsp:nvSpPr>
      <dsp:spPr>
        <a:xfrm>
          <a:off x="4257035" y="3773705"/>
          <a:ext cx="3278266" cy="569692"/>
        </a:xfrm>
        <a:custGeom>
          <a:avLst/>
          <a:gdLst/>
          <a:ahLst/>
          <a:cxnLst/>
          <a:rect l="0" t="0" r="0" b="0"/>
          <a:pathLst>
            <a:path>
              <a:moveTo>
                <a:pt x="3278266" y="0"/>
              </a:moveTo>
              <a:lnTo>
                <a:pt x="3278266"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05A89-07AE-8846-A653-FE28081F2770}">
      <dsp:nvSpPr>
        <dsp:cNvPr id="0" name=""/>
        <dsp:cNvSpPr/>
      </dsp:nvSpPr>
      <dsp:spPr>
        <a:xfrm>
          <a:off x="3234620" y="3773705"/>
          <a:ext cx="4300680" cy="569692"/>
        </a:xfrm>
        <a:custGeom>
          <a:avLst/>
          <a:gdLst/>
          <a:ahLst/>
          <a:cxnLst/>
          <a:rect l="0" t="0" r="0" b="0"/>
          <a:pathLst>
            <a:path>
              <a:moveTo>
                <a:pt x="4300680" y="0"/>
              </a:moveTo>
              <a:lnTo>
                <a:pt x="4300680"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89016-F074-4E49-A20F-7EE5D170197A}">
      <dsp:nvSpPr>
        <dsp:cNvPr id="0" name=""/>
        <dsp:cNvSpPr/>
      </dsp:nvSpPr>
      <dsp:spPr>
        <a:xfrm>
          <a:off x="2212205" y="3773705"/>
          <a:ext cx="5323095" cy="569692"/>
        </a:xfrm>
        <a:custGeom>
          <a:avLst/>
          <a:gdLst/>
          <a:ahLst/>
          <a:cxnLst/>
          <a:rect l="0" t="0" r="0" b="0"/>
          <a:pathLst>
            <a:path>
              <a:moveTo>
                <a:pt x="5323095" y="0"/>
              </a:moveTo>
              <a:lnTo>
                <a:pt x="5323095" y="462273"/>
              </a:lnTo>
              <a:lnTo>
                <a:pt x="0" y="462273"/>
              </a:lnTo>
              <a:lnTo>
                <a:pt x="0" y="569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588C9-1009-2F47-82E9-F19FB1BBFAB0}">
      <dsp:nvSpPr>
        <dsp:cNvPr id="0" name=""/>
        <dsp:cNvSpPr/>
      </dsp:nvSpPr>
      <dsp:spPr>
        <a:xfrm>
          <a:off x="7535301" y="2514829"/>
          <a:ext cx="1666197" cy="522568"/>
        </a:xfrm>
        <a:custGeom>
          <a:avLst/>
          <a:gdLst/>
          <a:ahLst/>
          <a:cxnLst/>
          <a:rect l="0" t="0" r="0" b="0"/>
          <a:pathLst>
            <a:path>
              <a:moveTo>
                <a:pt x="1666197" y="0"/>
              </a:moveTo>
              <a:lnTo>
                <a:pt x="1666197" y="415150"/>
              </a:lnTo>
              <a:lnTo>
                <a:pt x="0" y="415150"/>
              </a:lnTo>
              <a:lnTo>
                <a:pt x="0" y="5225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B9DCB-8F3D-F149-B052-48AE7EC57C39}">
      <dsp:nvSpPr>
        <dsp:cNvPr id="0" name=""/>
        <dsp:cNvSpPr/>
      </dsp:nvSpPr>
      <dsp:spPr>
        <a:xfrm>
          <a:off x="5426189" y="2514829"/>
          <a:ext cx="3775309" cy="522568"/>
        </a:xfrm>
        <a:custGeom>
          <a:avLst/>
          <a:gdLst/>
          <a:ahLst/>
          <a:cxnLst/>
          <a:rect l="0" t="0" r="0" b="0"/>
          <a:pathLst>
            <a:path>
              <a:moveTo>
                <a:pt x="3775309" y="0"/>
              </a:moveTo>
              <a:lnTo>
                <a:pt x="3775309" y="415150"/>
              </a:lnTo>
              <a:lnTo>
                <a:pt x="0" y="415150"/>
              </a:lnTo>
              <a:lnTo>
                <a:pt x="0" y="5225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078DA-7551-204F-B0D5-056C4D4C6E3B}">
      <dsp:nvSpPr>
        <dsp:cNvPr id="0" name=""/>
        <dsp:cNvSpPr/>
      </dsp:nvSpPr>
      <dsp:spPr>
        <a:xfrm>
          <a:off x="3395172" y="2514829"/>
          <a:ext cx="5806325" cy="522568"/>
        </a:xfrm>
        <a:custGeom>
          <a:avLst/>
          <a:gdLst/>
          <a:ahLst/>
          <a:cxnLst/>
          <a:rect l="0" t="0" r="0" b="0"/>
          <a:pathLst>
            <a:path>
              <a:moveTo>
                <a:pt x="5806325" y="0"/>
              </a:moveTo>
              <a:lnTo>
                <a:pt x="5806325" y="415150"/>
              </a:lnTo>
              <a:lnTo>
                <a:pt x="0" y="415150"/>
              </a:lnTo>
              <a:lnTo>
                <a:pt x="0" y="5225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524CA-D035-BD4B-B5EE-D8ED876CBB95}">
      <dsp:nvSpPr>
        <dsp:cNvPr id="0" name=""/>
        <dsp:cNvSpPr/>
      </dsp:nvSpPr>
      <dsp:spPr>
        <a:xfrm>
          <a:off x="5878672" y="686239"/>
          <a:ext cx="3322826" cy="1023187"/>
        </a:xfrm>
        <a:custGeom>
          <a:avLst/>
          <a:gdLst/>
          <a:ahLst/>
          <a:cxnLst/>
          <a:rect l="0" t="0" r="0" b="0"/>
          <a:pathLst>
            <a:path>
              <a:moveTo>
                <a:pt x="0" y="0"/>
              </a:moveTo>
              <a:lnTo>
                <a:pt x="0" y="915769"/>
              </a:lnTo>
              <a:lnTo>
                <a:pt x="3322826" y="915769"/>
              </a:lnTo>
              <a:lnTo>
                <a:pt x="3322826" y="1023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126FC-1F2E-417E-9B43-9BCDCDEAAAB0}">
      <dsp:nvSpPr>
        <dsp:cNvPr id="0" name=""/>
        <dsp:cNvSpPr/>
      </dsp:nvSpPr>
      <dsp:spPr>
        <a:xfrm>
          <a:off x="5878672" y="614373"/>
          <a:ext cx="3335992" cy="91440"/>
        </a:xfrm>
        <a:custGeom>
          <a:avLst/>
          <a:gdLst/>
          <a:ahLst/>
          <a:cxnLst/>
          <a:rect l="0" t="0" r="0" b="0"/>
          <a:pathLst>
            <a:path>
              <a:moveTo>
                <a:pt x="0" y="71866"/>
              </a:moveTo>
              <a:lnTo>
                <a:pt x="333599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10428-07B3-4F0C-99D6-58483979ED94}">
      <dsp:nvSpPr>
        <dsp:cNvPr id="0" name=""/>
        <dsp:cNvSpPr/>
      </dsp:nvSpPr>
      <dsp:spPr>
        <a:xfrm>
          <a:off x="3694072" y="1498526"/>
          <a:ext cx="3306372" cy="210904"/>
        </a:xfrm>
        <a:custGeom>
          <a:avLst/>
          <a:gdLst/>
          <a:ahLst/>
          <a:cxnLst/>
          <a:rect l="0" t="0" r="0" b="0"/>
          <a:pathLst>
            <a:path>
              <a:moveTo>
                <a:pt x="0" y="0"/>
              </a:moveTo>
              <a:lnTo>
                <a:pt x="0" y="103485"/>
              </a:lnTo>
              <a:lnTo>
                <a:pt x="3306372" y="103485"/>
              </a:lnTo>
              <a:lnTo>
                <a:pt x="3306372" y="2109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57B40F-7A23-4B34-9259-543D4AC4AEF7}">
      <dsp:nvSpPr>
        <dsp:cNvPr id="0" name=""/>
        <dsp:cNvSpPr/>
      </dsp:nvSpPr>
      <dsp:spPr>
        <a:xfrm>
          <a:off x="3694072" y="1498526"/>
          <a:ext cx="1818843" cy="210904"/>
        </a:xfrm>
        <a:custGeom>
          <a:avLst/>
          <a:gdLst/>
          <a:ahLst/>
          <a:cxnLst/>
          <a:rect l="0" t="0" r="0" b="0"/>
          <a:pathLst>
            <a:path>
              <a:moveTo>
                <a:pt x="0" y="0"/>
              </a:moveTo>
              <a:lnTo>
                <a:pt x="0" y="103485"/>
              </a:lnTo>
              <a:lnTo>
                <a:pt x="1818843" y="103485"/>
              </a:lnTo>
              <a:lnTo>
                <a:pt x="1818843" y="2109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AA52A-D14B-4036-AFA6-8A5F623DF239}">
      <dsp:nvSpPr>
        <dsp:cNvPr id="0" name=""/>
        <dsp:cNvSpPr/>
      </dsp:nvSpPr>
      <dsp:spPr>
        <a:xfrm>
          <a:off x="3694072" y="1498526"/>
          <a:ext cx="332015" cy="210904"/>
        </a:xfrm>
        <a:custGeom>
          <a:avLst/>
          <a:gdLst/>
          <a:ahLst/>
          <a:cxnLst/>
          <a:rect l="0" t="0" r="0" b="0"/>
          <a:pathLst>
            <a:path>
              <a:moveTo>
                <a:pt x="0" y="0"/>
              </a:moveTo>
              <a:lnTo>
                <a:pt x="0" y="103485"/>
              </a:lnTo>
              <a:lnTo>
                <a:pt x="332015" y="103485"/>
              </a:lnTo>
              <a:lnTo>
                <a:pt x="332015" y="2109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FF811-0513-4F32-AE9A-FE62F86873F5}">
      <dsp:nvSpPr>
        <dsp:cNvPr id="0" name=""/>
        <dsp:cNvSpPr/>
      </dsp:nvSpPr>
      <dsp:spPr>
        <a:xfrm>
          <a:off x="2542547" y="1498526"/>
          <a:ext cx="1151524" cy="210904"/>
        </a:xfrm>
        <a:custGeom>
          <a:avLst/>
          <a:gdLst/>
          <a:ahLst/>
          <a:cxnLst/>
          <a:rect l="0" t="0" r="0" b="0"/>
          <a:pathLst>
            <a:path>
              <a:moveTo>
                <a:pt x="1151524" y="0"/>
              </a:moveTo>
              <a:lnTo>
                <a:pt x="1151524" y="103485"/>
              </a:lnTo>
              <a:lnTo>
                <a:pt x="0" y="103485"/>
              </a:lnTo>
              <a:lnTo>
                <a:pt x="0" y="2109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3D019-C329-4378-AC7B-B990F1A3B016}">
      <dsp:nvSpPr>
        <dsp:cNvPr id="0" name=""/>
        <dsp:cNvSpPr/>
      </dsp:nvSpPr>
      <dsp:spPr>
        <a:xfrm>
          <a:off x="3694072" y="640519"/>
          <a:ext cx="2184599" cy="91440"/>
        </a:xfrm>
        <a:custGeom>
          <a:avLst/>
          <a:gdLst/>
          <a:ahLst/>
          <a:cxnLst/>
          <a:rect l="0" t="0" r="0" b="0"/>
          <a:pathLst>
            <a:path>
              <a:moveTo>
                <a:pt x="2184599" y="45720"/>
              </a:moveTo>
              <a:lnTo>
                <a:pt x="0" y="45720"/>
              </a:lnTo>
              <a:lnTo>
                <a:pt x="0" y="534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62EC3-5844-4BC9-977B-0AE743401DF0}">
      <dsp:nvSpPr>
        <dsp:cNvPr id="0" name=""/>
        <dsp:cNvSpPr/>
      </dsp:nvSpPr>
      <dsp:spPr>
        <a:xfrm>
          <a:off x="5002646" y="-122395"/>
          <a:ext cx="1752052" cy="808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374B5-DE8A-4D2F-9DC1-4F459D96B3BA}">
      <dsp:nvSpPr>
        <dsp:cNvPr id="0" name=""/>
        <dsp:cNvSpPr/>
      </dsp:nvSpPr>
      <dsp:spPr>
        <a:xfrm>
          <a:off x="5131483" y="0"/>
          <a:ext cx="1752052" cy="808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US" sz="1200" kern="1200" dirty="0"/>
            <a:t>David </a:t>
          </a:r>
          <a:r>
            <a:rPr lang="en-US" sz="1200" kern="1200" dirty="0" smtClean="0"/>
            <a:t>Bishop </a:t>
          </a:r>
          <a:endParaRPr lang="en-US" sz="1200" kern="1200" dirty="0"/>
        </a:p>
        <a:p>
          <a:pPr lvl="0" algn="ctr" defTabSz="533400">
            <a:lnSpc>
              <a:spcPct val="90000"/>
            </a:lnSpc>
            <a:spcBef>
              <a:spcPct val="0"/>
            </a:spcBef>
            <a:spcAft>
              <a:spcPct val="35000"/>
            </a:spcAft>
          </a:pPr>
          <a:r>
            <a:rPr lang="en-US" sz="1200" kern="1200" dirty="0"/>
            <a:t>President</a:t>
          </a:r>
        </a:p>
      </dsp:txBody>
      <dsp:txXfrm>
        <a:off x="5155167" y="23684"/>
        <a:ext cx="1704684" cy="761266"/>
      </dsp:txXfrm>
    </dsp:sp>
    <dsp:sp modelId="{E601D3DA-2269-4200-9103-C25F1F219D61}">
      <dsp:nvSpPr>
        <dsp:cNvPr id="0" name=""/>
        <dsp:cNvSpPr/>
      </dsp:nvSpPr>
      <dsp:spPr>
        <a:xfrm>
          <a:off x="2815402" y="693926"/>
          <a:ext cx="1757339" cy="804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0F20C-75F9-4B1D-A28B-D8B14E4B90E3}">
      <dsp:nvSpPr>
        <dsp:cNvPr id="0" name=""/>
        <dsp:cNvSpPr/>
      </dsp:nvSpPr>
      <dsp:spPr>
        <a:xfrm>
          <a:off x="2944240" y="816322"/>
          <a:ext cx="1757339" cy="8045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smtClean="0"/>
            <a:t>Larry Beaver</a:t>
          </a:r>
        </a:p>
        <a:p>
          <a:pPr lvl="0" algn="ctr" defTabSz="444500">
            <a:lnSpc>
              <a:spcPct val="90000"/>
            </a:lnSpc>
            <a:spcBef>
              <a:spcPct val="0"/>
            </a:spcBef>
            <a:spcAft>
              <a:spcPct val="35000"/>
            </a:spcAft>
          </a:pPr>
          <a:r>
            <a:rPr lang="en-US" sz="1000" kern="1200" dirty="0" smtClean="0"/>
            <a:t>Chief Financial Officer</a:t>
          </a:r>
          <a:endParaRPr lang="en-US" sz="1000" kern="1200" dirty="0"/>
        </a:p>
      </dsp:txBody>
      <dsp:txXfrm>
        <a:off x="2967806" y="839888"/>
        <a:ext cx="1710207" cy="757467"/>
      </dsp:txXfrm>
    </dsp:sp>
    <dsp:sp modelId="{16C8C6BB-8FB5-44D1-A948-CE9D0BAA648B}">
      <dsp:nvSpPr>
        <dsp:cNvPr id="0" name=""/>
        <dsp:cNvSpPr/>
      </dsp:nvSpPr>
      <dsp:spPr>
        <a:xfrm>
          <a:off x="1878021" y="1709430"/>
          <a:ext cx="1329052" cy="797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C1DF2-A5AB-436E-ADE6-9A59269C886F}">
      <dsp:nvSpPr>
        <dsp:cNvPr id="0" name=""/>
        <dsp:cNvSpPr/>
      </dsp:nvSpPr>
      <dsp:spPr>
        <a:xfrm>
          <a:off x="2006859" y="1831826"/>
          <a:ext cx="1329052" cy="797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David Davies </a:t>
          </a:r>
          <a:endParaRPr lang="en-US" sz="900" kern="1200" dirty="0"/>
        </a:p>
        <a:p>
          <a:pPr lvl="0" algn="ctr" defTabSz="400050">
            <a:lnSpc>
              <a:spcPct val="90000"/>
            </a:lnSpc>
            <a:spcBef>
              <a:spcPct val="0"/>
            </a:spcBef>
            <a:spcAft>
              <a:spcPct val="35000"/>
            </a:spcAft>
          </a:pPr>
          <a:r>
            <a:rPr lang="en-US" sz="900" kern="1200" dirty="0" smtClean="0"/>
            <a:t>Treasurer</a:t>
          </a:r>
          <a:endParaRPr lang="en-US" sz="900" kern="1200" dirty="0"/>
        </a:p>
      </dsp:txBody>
      <dsp:txXfrm>
        <a:off x="2030215" y="1855182"/>
        <a:ext cx="1282340" cy="750716"/>
      </dsp:txXfrm>
    </dsp:sp>
    <dsp:sp modelId="{EA8F7309-9164-4DE9-A29B-4C241D8416E6}">
      <dsp:nvSpPr>
        <dsp:cNvPr id="0" name=""/>
        <dsp:cNvSpPr/>
      </dsp:nvSpPr>
      <dsp:spPr>
        <a:xfrm>
          <a:off x="3362222" y="1709430"/>
          <a:ext cx="1327730" cy="796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ACA35-B35B-42E3-B2E9-20002E6E4949}">
      <dsp:nvSpPr>
        <dsp:cNvPr id="0" name=""/>
        <dsp:cNvSpPr/>
      </dsp:nvSpPr>
      <dsp:spPr>
        <a:xfrm>
          <a:off x="3491060" y="1831826"/>
          <a:ext cx="1327730" cy="796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Dave Wagner </a:t>
          </a:r>
          <a:endParaRPr lang="en-US" sz="900" kern="1200" dirty="0"/>
        </a:p>
        <a:p>
          <a:pPr lvl="0" algn="ctr" defTabSz="400050">
            <a:lnSpc>
              <a:spcPct val="90000"/>
            </a:lnSpc>
            <a:spcBef>
              <a:spcPct val="0"/>
            </a:spcBef>
            <a:spcAft>
              <a:spcPct val="35000"/>
            </a:spcAft>
          </a:pPr>
          <a:r>
            <a:rPr lang="en-US" sz="900" kern="1200" dirty="0"/>
            <a:t>Treasurer</a:t>
          </a:r>
        </a:p>
      </dsp:txBody>
      <dsp:txXfrm>
        <a:off x="3514393" y="1855159"/>
        <a:ext cx="1281064" cy="749974"/>
      </dsp:txXfrm>
    </dsp:sp>
    <dsp:sp modelId="{A1867EDA-E199-40B4-A156-AA4AD1E355EB}">
      <dsp:nvSpPr>
        <dsp:cNvPr id="0" name=""/>
        <dsp:cNvSpPr/>
      </dsp:nvSpPr>
      <dsp:spPr>
        <a:xfrm>
          <a:off x="4846412" y="1709430"/>
          <a:ext cx="1333006" cy="799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C9C8D-42AF-4CD1-9414-39507E07941B}">
      <dsp:nvSpPr>
        <dsp:cNvPr id="0" name=""/>
        <dsp:cNvSpPr/>
      </dsp:nvSpPr>
      <dsp:spPr>
        <a:xfrm>
          <a:off x="4975249" y="1831826"/>
          <a:ext cx="1333006" cy="799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err="1" smtClean="0"/>
            <a:t>Caren</a:t>
          </a:r>
          <a:r>
            <a:rPr lang="en-US" sz="900" kern="1200" dirty="0" smtClean="0"/>
            <a:t> Stout</a:t>
          </a:r>
        </a:p>
        <a:p>
          <a:pPr lvl="0" algn="ctr" defTabSz="400050">
            <a:lnSpc>
              <a:spcPct val="90000"/>
            </a:lnSpc>
            <a:spcBef>
              <a:spcPct val="0"/>
            </a:spcBef>
            <a:spcAft>
              <a:spcPct val="35000"/>
            </a:spcAft>
          </a:pPr>
          <a:r>
            <a:rPr lang="en-US" sz="900" kern="1200" dirty="0" smtClean="0"/>
            <a:t> Treasurer</a:t>
          </a:r>
          <a:endParaRPr lang="en-US" sz="900" kern="1200" dirty="0"/>
        </a:p>
      </dsp:txBody>
      <dsp:txXfrm>
        <a:off x="4998675" y="1855252"/>
        <a:ext cx="1286154" cy="752954"/>
      </dsp:txXfrm>
    </dsp:sp>
    <dsp:sp modelId="{B3BF53B5-E9A9-4826-9ADE-9FF69D9213DF}">
      <dsp:nvSpPr>
        <dsp:cNvPr id="0" name=""/>
        <dsp:cNvSpPr/>
      </dsp:nvSpPr>
      <dsp:spPr>
        <a:xfrm>
          <a:off x="6330613" y="1709430"/>
          <a:ext cx="1339662" cy="803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A0702-F8BA-4257-A3C6-1F6382961148}">
      <dsp:nvSpPr>
        <dsp:cNvPr id="0" name=""/>
        <dsp:cNvSpPr/>
      </dsp:nvSpPr>
      <dsp:spPr>
        <a:xfrm>
          <a:off x="6459451" y="1831826"/>
          <a:ext cx="1339662" cy="8037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Dave Wagner </a:t>
          </a:r>
        </a:p>
        <a:p>
          <a:pPr lvl="0" algn="ctr" defTabSz="400050">
            <a:lnSpc>
              <a:spcPct val="90000"/>
            </a:lnSpc>
            <a:spcBef>
              <a:spcPct val="0"/>
            </a:spcBef>
            <a:spcAft>
              <a:spcPct val="35000"/>
            </a:spcAft>
          </a:pPr>
          <a:r>
            <a:rPr lang="en-US" sz="900" kern="1200" dirty="0" smtClean="0"/>
            <a:t>Treasurer</a:t>
          </a:r>
          <a:endParaRPr lang="en-US" sz="900" kern="1200" dirty="0"/>
        </a:p>
      </dsp:txBody>
      <dsp:txXfrm>
        <a:off x="6482993" y="1855368"/>
        <a:ext cx="1292578" cy="756713"/>
      </dsp:txXfrm>
    </dsp:sp>
    <dsp:sp modelId="{B8A4E8E3-DB1F-4D5E-8F53-0E0118663613}">
      <dsp:nvSpPr>
        <dsp:cNvPr id="0" name=""/>
        <dsp:cNvSpPr/>
      </dsp:nvSpPr>
      <dsp:spPr>
        <a:xfrm>
          <a:off x="8334220" y="660093"/>
          <a:ext cx="1760887" cy="8127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0D2AA-2408-4F17-94D3-7638FE843B2D}">
      <dsp:nvSpPr>
        <dsp:cNvPr id="0" name=""/>
        <dsp:cNvSpPr/>
      </dsp:nvSpPr>
      <dsp:spPr>
        <a:xfrm>
          <a:off x="8463058" y="782488"/>
          <a:ext cx="1760887" cy="812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a:t>Dr. Jeff </a:t>
          </a:r>
          <a:r>
            <a:rPr lang="en-US" sz="1000" kern="1200" dirty="0" err="1" smtClean="0"/>
            <a:t>Barke</a:t>
          </a:r>
          <a:r>
            <a:rPr lang="en-US" sz="1000" kern="1200" dirty="0" smtClean="0"/>
            <a:t>  </a:t>
          </a:r>
          <a:endParaRPr lang="en-US" sz="1000" kern="1200" dirty="0"/>
        </a:p>
        <a:p>
          <a:pPr lvl="0" algn="ctr" defTabSz="444500">
            <a:lnSpc>
              <a:spcPct val="90000"/>
            </a:lnSpc>
            <a:spcBef>
              <a:spcPct val="0"/>
            </a:spcBef>
            <a:spcAft>
              <a:spcPct val="35000"/>
            </a:spcAft>
          </a:pPr>
          <a:r>
            <a:rPr lang="en-US" sz="1000" kern="1200" dirty="0"/>
            <a:t>Medical Director</a:t>
          </a:r>
        </a:p>
      </dsp:txBody>
      <dsp:txXfrm>
        <a:off x="8486862" y="806292"/>
        <a:ext cx="1713279" cy="765113"/>
      </dsp:txXfrm>
    </dsp:sp>
    <dsp:sp modelId="{DEA75FDF-6E8E-6740-B66E-76D3196BBCD9}">
      <dsp:nvSpPr>
        <dsp:cNvPr id="0" name=""/>
        <dsp:cNvSpPr/>
      </dsp:nvSpPr>
      <dsp:spPr>
        <a:xfrm>
          <a:off x="8322828" y="1709426"/>
          <a:ext cx="1757339" cy="80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BD805-F728-C049-9050-3DF47B8150B0}">
      <dsp:nvSpPr>
        <dsp:cNvPr id="0" name=""/>
        <dsp:cNvSpPr/>
      </dsp:nvSpPr>
      <dsp:spPr>
        <a:xfrm>
          <a:off x="8451666" y="1831822"/>
          <a:ext cx="1757339" cy="80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err="1" smtClean="0"/>
            <a:t>Patsi</a:t>
          </a:r>
          <a:r>
            <a:rPr lang="en-US" sz="1000" kern="1200" dirty="0" smtClean="0"/>
            <a:t> Wagner</a:t>
          </a:r>
          <a:endParaRPr lang="en-US" sz="1000" kern="1200" dirty="0"/>
        </a:p>
        <a:p>
          <a:pPr lvl="0" algn="ctr" defTabSz="444500">
            <a:lnSpc>
              <a:spcPct val="90000"/>
            </a:lnSpc>
            <a:spcBef>
              <a:spcPct val="0"/>
            </a:spcBef>
            <a:spcAft>
              <a:spcPct val="35000"/>
            </a:spcAft>
          </a:pPr>
          <a:r>
            <a:rPr lang="en-US" sz="1000" kern="1200" dirty="0" smtClean="0"/>
            <a:t>Secretary/Director/Mentor Coordinator</a:t>
          </a:r>
          <a:endParaRPr lang="en-US" sz="1000" kern="1200" dirty="0"/>
        </a:p>
      </dsp:txBody>
      <dsp:txXfrm>
        <a:off x="8475255" y="1855411"/>
        <a:ext cx="1710161" cy="758224"/>
      </dsp:txXfrm>
    </dsp:sp>
    <dsp:sp modelId="{E9A5BCA7-4844-BA45-AEE3-CFF3A5623354}">
      <dsp:nvSpPr>
        <dsp:cNvPr id="0" name=""/>
        <dsp:cNvSpPr/>
      </dsp:nvSpPr>
      <dsp:spPr>
        <a:xfrm>
          <a:off x="2815403" y="3037398"/>
          <a:ext cx="1159539" cy="73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B26E9-9268-BF42-BA83-EE95B2DF75DB}">
      <dsp:nvSpPr>
        <dsp:cNvPr id="0" name=""/>
        <dsp:cNvSpPr/>
      </dsp:nvSpPr>
      <dsp:spPr>
        <a:xfrm>
          <a:off x="2944240" y="3159793"/>
          <a:ext cx="1159539" cy="736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Erin Butler </a:t>
          </a:r>
        </a:p>
        <a:p>
          <a:pPr lvl="0" algn="ctr" defTabSz="400050">
            <a:lnSpc>
              <a:spcPct val="90000"/>
            </a:lnSpc>
            <a:spcBef>
              <a:spcPct val="0"/>
            </a:spcBef>
            <a:spcAft>
              <a:spcPct val="35000"/>
            </a:spcAft>
          </a:pPr>
          <a:r>
            <a:rPr lang="en-US" sz="900" kern="1200" dirty="0" smtClean="0"/>
            <a:t>Program Director</a:t>
          </a:r>
          <a:endParaRPr lang="en-US" sz="900" kern="1200" dirty="0"/>
        </a:p>
      </dsp:txBody>
      <dsp:txXfrm>
        <a:off x="2965806" y="3181359"/>
        <a:ext cx="1116407" cy="693175"/>
      </dsp:txXfrm>
    </dsp:sp>
    <dsp:sp modelId="{5201E601-1AA4-EA40-A7F3-1AFE1D60D7B2}">
      <dsp:nvSpPr>
        <dsp:cNvPr id="0" name=""/>
        <dsp:cNvSpPr/>
      </dsp:nvSpPr>
      <dsp:spPr>
        <a:xfrm>
          <a:off x="4846419" y="3037398"/>
          <a:ext cx="1159539" cy="73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20711-0324-B14B-9A58-6F29066CF406}">
      <dsp:nvSpPr>
        <dsp:cNvPr id="0" name=""/>
        <dsp:cNvSpPr/>
      </dsp:nvSpPr>
      <dsp:spPr>
        <a:xfrm>
          <a:off x="4975257" y="3159793"/>
          <a:ext cx="1159539" cy="736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Jennifer Mahoney Program Director</a:t>
          </a:r>
          <a:endParaRPr lang="en-US" sz="900" kern="1200" dirty="0"/>
        </a:p>
      </dsp:txBody>
      <dsp:txXfrm>
        <a:off x="4996823" y="3181359"/>
        <a:ext cx="1116407" cy="693175"/>
      </dsp:txXfrm>
    </dsp:sp>
    <dsp:sp modelId="{20892571-4DA0-2649-A32B-AC1685307967}">
      <dsp:nvSpPr>
        <dsp:cNvPr id="0" name=""/>
        <dsp:cNvSpPr/>
      </dsp:nvSpPr>
      <dsp:spPr>
        <a:xfrm>
          <a:off x="6955531" y="3037398"/>
          <a:ext cx="1159539" cy="73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92F50-2A18-E341-A3D8-A7D77AB499D8}">
      <dsp:nvSpPr>
        <dsp:cNvPr id="0" name=""/>
        <dsp:cNvSpPr/>
      </dsp:nvSpPr>
      <dsp:spPr>
        <a:xfrm>
          <a:off x="7084369" y="3159793"/>
          <a:ext cx="1159539" cy="736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Renee </a:t>
          </a:r>
          <a:r>
            <a:rPr lang="en-US" sz="900" kern="1200" dirty="0" err="1" smtClean="0"/>
            <a:t>Banchiere</a:t>
          </a:r>
          <a:r>
            <a:rPr lang="en-US" sz="900" kern="1200" dirty="0" smtClean="0"/>
            <a:t> Program Director</a:t>
          </a:r>
          <a:endParaRPr lang="en-US" sz="900" kern="1200" dirty="0"/>
        </a:p>
      </dsp:txBody>
      <dsp:txXfrm>
        <a:off x="7105935" y="3181359"/>
        <a:ext cx="1116407" cy="693175"/>
      </dsp:txXfrm>
    </dsp:sp>
    <dsp:sp modelId="{0BFAB60D-DD3A-1D49-B221-718E5DDACD37}">
      <dsp:nvSpPr>
        <dsp:cNvPr id="0" name=""/>
        <dsp:cNvSpPr/>
      </dsp:nvSpPr>
      <dsp:spPr>
        <a:xfrm>
          <a:off x="1829836"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4C94C-AF11-5F40-A8AF-41099AA5C82B}">
      <dsp:nvSpPr>
        <dsp:cNvPr id="0" name=""/>
        <dsp:cNvSpPr/>
      </dsp:nvSpPr>
      <dsp:spPr>
        <a:xfrm>
          <a:off x="1958673"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Peggy Dawson </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1977032" y="4484152"/>
        <a:ext cx="728021" cy="590093"/>
      </dsp:txXfrm>
    </dsp:sp>
    <dsp:sp modelId="{4A5BCA3E-2136-E84C-8863-3EAB41C13A82}">
      <dsp:nvSpPr>
        <dsp:cNvPr id="0" name=""/>
        <dsp:cNvSpPr/>
      </dsp:nvSpPr>
      <dsp:spPr>
        <a:xfrm>
          <a:off x="2852250"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D68D9-50FD-F443-A3AD-EFBF67F7EA11}">
      <dsp:nvSpPr>
        <dsp:cNvPr id="0" name=""/>
        <dsp:cNvSpPr/>
      </dsp:nvSpPr>
      <dsp:spPr>
        <a:xfrm>
          <a:off x="2981088"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Susie </a:t>
          </a:r>
          <a:r>
            <a:rPr lang="en-US" sz="900" kern="1200" dirty="0" err="1" smtClean="0"/>
            <a:t>Gowin</a:t>
          </a:r>
          <a:r>
            <a:rPr lang="en-US" sz="900" kern="1200" dirty="0" smtClean="0"/>
            <a:t> </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2999447" y="4484152"/>
        <a:ext cx="728021" cy="590093"/>
      </dsp:txXfrm>
    </dsp:sp>
    <dsp:sp modelId="{B600129C-4855-C143-B0D4-037991C087D3}">
      <dsp:nvSpPr>
        <dsp:cNvPr id="0" name=""/>
        <dsp:cNvSpPr/>
      </dsp:nvSpPr>
      <dsp:spPr>
        <a:xfrm>
          <a:off x="3874665"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0AAEA-867D-B54A-A43B-E4120364312E}">
      <dsp:nvSpPr>
        <dsp:cNvPr id="0" name=""/>
        <dsp:cNvSpPr/>
      </dsp:nvSpPr>
      <dsp:spPr>
        <a:xfrm>
          <a:off x="4003503"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Suzanne </a:t>
          </a:r>
          <a:r>
            <a:rPr lang="en-US" sz="900" kern="1200" dirty="0" err="1" smtClean="0"/>
            <a:t>Houlihan</a:t>
          </a:r>
          <a:r>
            <a:rPr lang="en-US" sz="900" kern="1200" dirty="0" smtClean="0"/>
            <a:t> </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4021862" y="4484152"/>
        <a:ext cx="728021" cy="590093"/>
      </dsp:txXfrm>
    </dsp:sp>
    <dsp:sp modelId="{DC446646-5F22-6346-8C64-E0F49CB8ABBF}">
      <dsp:nvSpPr>
        <dsp:cNvPr id="0" name=""/>
        <dsp:cNvSpPr/>
      </dsp:nvSpPr>
      <dsp:spPr>
        <a:xfrm>
          <a:off x="4897080"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C35EE-66D8-974D-9512-AE2D8C418BB5}">
      <dsp:nvSpPr>
        <dsp:cNvPr id="0" name=""/>
        <dsp:cNvSpPr/>
      </dsp:nvSpPr>
      <dsp:spPr>
        <a:xfrm>
          <a:off x="5025917"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Tracey Hutton</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5044276" y="4484152"/>
        <a:ext cx="728021" cy="590093"/>
      </dsp:txXfrm>
    </dsp:sp>
    <dsp:sp modelId="{733854EB-EF52-9741-AD08-96EE456BB90B}">
      <dsp:nvSpPr>
        <dsp:cNvPr id="0" name=""/>
        <dsp:cNvSpPr/>
      </dsp:nvSpPr>
      <dsp:spPr>
        <a:xfrm>
          <a:off x="5919495"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272A3-DF42-AA43-BBA7-10656FF25158}">
      <dsp:nvSpPr>
        <dsp:cNvPr id="0" name=""/>
        <dsp:cNvSpPr/>
      </dsp:nvSpPr>
      <dsp:spPr>
        <a:xfrm>
          <a:off x="6048332"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Peggy </a:t>
          </a:r>
          <a:r>
            <a:rPr lang="en-US" sz="900" kern="1200" dirty="0" err="1" smtClean="0"/>
            <a:t>Neslage</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6066691" y="4484152"/>
        <a:ext cx="728021" cy="590093"/>
      </dsp:txXfrm>
    </dsp:sp>
    <dsp:sp modelId="{73E9D05B-D6A8-FF42-9C10-6C4D8D181088}">
      <dsp:nvSpPr>
        <dsp:cNvPr id="0" name=""/>
        <dsp:cNvSpPr/>
      </dsp:nvSpPr>
      <dsp:spPr>
        <a:xfrm>
          <a:off x="6941909"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ED93B-DD02-E148-A9AD-5A397B7F62F3}">
      <dsp:nvSpPr>
        <dsp:cNvPr id="0" name=""/>
        <dsp:cNvSpPr/>
      </dsp:nvSpPr>
      <dsp:spPr>
        <a:xfrm>
          <a:off x="7070747"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Angelica Sanchez</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7089106" y="4484152"/>
        <a:ext cx="728021" cy="590093"/>
      </dsp:txXfrm>
    </dsp:sp>
    <dsp:sp modelId="{4AD45C0F-7532-B444-AEBB-439A53604A9C}">
      <dsp:nvSpPr>
        <dsp:cNvPr id="0" name=""/>
        <dsp:cNvSpPr/>
      </dsp:nvSpPr>
      <dsp:spPr>
        <a:xfrm>
          <a:off x="7964324"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5012F-04F4-6F43-84A3-739CCE515497}">
      <dsp:nvSpPr>
        <dsp:cNvPr id="0" name=""/>
        <dsp:cNvSpPr/>
      </dsp:nvSpPr>
      <dsp:spPr>
        <a:xfrm>
          <a:off x="8093162"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Tracy Sounders</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8111521" y="4484152"/>
        <a:ext cx="728021" cy="590093"/>
      </dsp:txXfrm>
    </dsp:sp>
    <dsp:sp modelId="{1538B794-4E77-0E46-9B62-753D9417B45F}">
      <dsp:nvSpPr>
        <dsp:cNvPr id="0" name=""/>
        <dsp:cNvSpPr/>
      </dsp:nvSpPr>
      <dsp:spPr>
        <a:xfrm>
          <a:off x="8986739"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9A1BF-EF82-674A-A1E6-5A0C4DC2BF5A}">
      <dsp:nvSpPr>
        <dsp:cNvPr id="0" name=""/>
        <dsp:cNvSpPr/>
      </dsp:nvSpPr>
      <dsp:spPr>
        <a:xfrm>
          <a:off x="9115576"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Peggy </a:t>
          </a:r>
          <a:r>
            <a:rPr lang="en-US" sz="900" kern="1200" dirty="0" err="1" smtClean="0"/>
            <a:t>Wolters</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9133935" y="4484152"/>
        <a:ext cx="728021" cy="590093"/>
      </dsp:txXfrm>
    </dsp:sp>
    <dsp:sp modelId="{2FD95BC8-F80E-924B-A433-89DA4CAA16D7}">
      <dsp:nvSpPr>
        <dsp:cNvPr id="0" name=""/>
        <dsp:cNvSpPr/>
      </dsp:nvSpPr>
      <dsp:spPr>
        <a:xfrm>
          <a:off x="10009153" y="4343397"/>
          <a:ext cx="764739" cy="626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1DCF9-0B2C-F541-A710-62FD99A4ACEE}">
      <dsp:nvSpPr>
        <dsp:cNvPr id="0" name=""/>
        <dsp:cNvSpPr/>
      </dsp:nvSpPr>
      <dsp:spPr>
        <a:xfrm>
          <a:off x="10137991" y="4465793"/>
          <a:ext cx="764739" cy="626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0" rIns="34290" bIns="0" numCol="1" spcCol="1270" anchor="ctr" anchorCtr="0">
          <a:noAutofit/>
        </a:bodyPr>
        <a:lstStyle/>
        <a:p>
          <a:pPr lvl="0" algn="ctr" defTabSz="400050">
            <a:lnSpc>
              <a:spcPct val="90000"/>
            </a:lnSpc>
            <a:spcBef>
              <a:spcPct val="0"/>
            </a:spcBef>
            <a:spcAft>
              <a:spcPct val="35000"/>
            </a:spcAft>
          </a:pPr>
          <a:r>
            <a:rPr lang="en-US" sz="900" kern="1200" dirty="0" smtClean="0"/>
            <a:t>Mark </a:t>
          </a:r>
          <a:r>
            <a:rPr lang="en-US" sz="900" kern="1200" dirty="0" err="1" smtClean="0"/>
            <a:t>Zurieck</a:t>
          </a:r>
          <a:endParaRPr lang="en-US" sz="900" kern="1200" dirty="0"/>
        </a:p>
        <a:p>
          <a:pPr lvl="0" algn="ctr" defTabSz="400050">
            <a:lnSpc>
              <a:spcPct val="90000"/>
            </a:lnSpc>
            <a:spcBef>
              <a:spcPct val="0"/>
            </a:spcBef>
            <a:spcAft>
              <a:spcPct val="35000"/>
            </a:spcAft>
          </a:pPr>
          <a:r>
            <a:rPr lang="en-US" sz="900" kern="1200" dirty="0"/>
            <a:t>Mentor Coordinator</a:t>
          </a:r>
        </a:p>
      </dsp:txBody>
      <dsp:txXfrm>
        <a:off x="10156350" y="4484152"/>
        <a:ext cx="728021" cy="590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5EBCD9E-222B-314A-8D65-74BCCE9E7563}" type="datetime1">
              <a:rPr lang="en-US"/>
              <a:pPr/>
              <a:t>8/7/15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BCD6AFE-C48B-7249-B961-F103AA9EB26D}" type="slidenum">
              <a:rPr lang="en-US"/>
              <a:pPr/>
              <a:t>‹#›</a:t>
            </a:fld>
            <a:endParaRPr lang="en-US"/>
          </a:p>
        </p:txBody>
      </p:sp>
    </p:spTree>
    <p:extLst>
      <p:ext uri="{BB962C8B-B14F-4D97-AF65-F5344CB8AC3E}">
        <p14:creationId xmlns:p14="http://schemas.microsoft.com/office/powerpoint/2010/main" val="2446086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A8CE2-21E2-6F46-813A-6DD24DEF9528}"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6C0917-B39A-7D4D-AA9D-C0F12EBD60E4}"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68278B-580C-AA4D-8D18-3F0D21D36CE9}"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68278B-580C-AA4D-8D18-3F0D21D36CE9}"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69F2E-0817-9943-9C9A-3AB529C3E0E6}"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DB9F46-BEE1-704A-8BCF-7DB932DC0C33}"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69AF0-8FE7-7D43-B7ED-CA5EBDE80FF7}"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C20E63-876C-1148-B2A0-77A18A912CC1}"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C20E63-876C-1148-B2A0-77A18A912CC1}"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4632B6-CE41-1548-B942-542ABDB31D50}"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B7FDE9-8274-DD47-B693-C584F77C86D7}"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26234B-837A-8941-8254-C220A5E4DD4B}"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BA8F11-1821-3449-BDD7-67D3BD689CE4}"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9129E-2C38-AD4D-A5F0-9D85A13E721D}"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DD9E3-124A-A043-9B44-49435EE3A4D8}"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15FE2-15D9-C445-A3BE-796B277E8362}"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3EA27A-55DC-E946-A06A-3C3EDE257D4E}"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E299F6-F16C-2D44-8CCF-11D7B702DD34}"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B3A82B-0DA2-874B-A6B8-CCF07B6C2A8B}" type="slidenum">
              <a:rPr lang="en-US" sz="1200">
                <a:latin typeface="Calibri" charset="0"/>
              </a:rPr>
              <a:pPr eaLnBrk="1" hangingPunct="1"/>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vl1pPr>
          </a:lstStyle>
          <a:p>
            <a:fld id="{05EB035E-9FB3-6E42-BCD6-E960E0CF1F17}" type="datetime1">
              <a:rPr lang="en-US"/>
              <a:pPr/>
              <a:t>8/7/15</a:t>
            </a:fld>
            <a:endParaRPr lang="en-US"/>
          </a:p>
        </p:txBody>
      </p:sp>
      <p:sp>
        <p:nvSpPr>
          <p:cNvPr id="5" name="Footer Placeholder 4"/>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C4ECD8-A633-0347-8F16-6C79D4931325}" type="slidenum">
              <a:rPr lang="en-US"/>
              <a:pPr/>
              <a:t>‹#›</a:t>
            </a:fld>
            <a:endParaRPr lang="en-US"/>
          </a:p>
        </p:txBody>
      </p:sp>
    </p:spTree>
    <p:extLst>
      <p:ext uri="{BB962C8B-B14F-4D97-AF65-F5344CB8AC3E}">
        <p14:creationId xmlns:p14="http://schemas.microsoft.com/office/powerpoint/2010/main" val="347479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fld id="{ED687194-0A78-8B4C-93F9-2A51CFCFD240}" type="datetime1">
              <a:rPr lang="en-US"/>
              <a:pPr/>
              <a:t>8/7/15</a:t>
            </a:fld>
            <a:endParaRPr lang="en-US"/>
          </a:p>
        </p:txBody>
      </p:sp>
      <p:sp>
        <p:nvSpPr>
          <p:cNvPr id="5" name="Footer Placeholder 4"/>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95B35D-7402-E644-B531-7AE1B4C61853}" type="slidenum">
              <a:rPr lang="en-US"/>
              <a:pPr/>
              <a:t>‹#›</a:t>
            </a:fld>
            <a:endParaRPr lang="en-US"/>
          </a:p>
        </p:txBody>
      </p:sp>
    </p:spTree>
    <p:extLst>
      <p:ext uri="{BB962C8B-B14F-4D97-AF65-F5344CB8AC3E}">
        <p14:creationId xmlns:p14="http://schemas.microsoft.com/office/powerpoint/2010/main" val="42570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fld id="{68B2509C-91A0-4744-B725-1201D9078B35}" type="datetime1">
              <a:rPr lang="en-US"/>
              <a:pPr/>
              <a:t>8/7/15</a:t>
            </a:fld>
            <a:endParaRPr lang="en-US"/>
          </a:p>
        </p:txBody>
      </p:sp>
      <p:sp>
        <p:nvSpPr>
          <p:cNvPr id="5" name="Footer Placeholder 4"/>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3BF64-5067-6E4B-9E75-9D80B9D5DAD8}" type="slidenum">
              <a:rPr lang="en-US"/>
              <a:pPr/>
              <a:t>‹#›</a:t>
            </a:fld>
            <a:endParaRPr lang="en-US"/>
          </a:p>
        </p:txBody>
      </p:sp>
    </p:spTree>
    <p:extLst>
      <p:ext uri="{BB962C8B-B14F-4D97-AF65-F5344CB8AC3E}">
        <p14:creationId xmlns:p14="http://schemas.microsoft.com/office/powerpoint/2010/main" val="16735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fld id="{DB257043-FF6F-EB49-87C3-41BB28C5FBAA}" type="datetime1">
              <a:rPr lang="en-US"/>
              <a:pPr/>
              <a:t>8/7/15</a:t>
            </a:fld>
            <a:endParaRPr lang="en-US"/>
          </a:p>
        </p:txBody>
      </p:sp>
      <p:sp>
        <p:nvSpPr>
          <p:cNvPr id="5" name="Footer Placeholder 4"/>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80633D-E17F-AD48-8B0F-92E0B71FC526}" type="slidenum">
              <a:rPr lang="en-US"/>
              <a:pPr/>
              <a:t>‹#›</a:t>
            </a:fld>
            <a:endParaRPr lang="en-US"/>
          </a:p>
        </p:txBody>
      </p:sp>
    </p:spTree>
    <p:extLst>
      <p:ext uri="{BB962C8B-B14F-4D97-AF65-F5344CB8AC3E}">
        <p14:creationId xmlns:p14="http://schemas.microsoft.com/office/powerpoint/2010/main" val="16182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a:defRPr/>
            </a:lvl1pPr>
          </a:lstStyle>
          <a:p>
            <a:fld id="{250A06B2-5B7B-8C47-85DD-1A80C0EED719}" type="datetime1">
              <a:rPr lang="en-US"/>
              <a:pPr/>
              <a:t>8/7/15</a:t>
            </a:fld>
            <a:endParaRPr lang="en-US"/>
          </a:p>
        </p:txBody>
      </p:sp>
      <p:sp>
        <p:nvSpPr>
          <p:cNvPr id="5" name="Footer Placeholder 4"/>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712EE3-32A7-6848-9261-6E7390F8A43B}" type="slidenum">
              <a:rPr lang="en-US"/>
              <a:pPr/>
              <a:t>‹#›</a:t>
            </a:fld>
            <a:endParaRPr lang="en-US"/>
          </a:p>
        </p:txBody>
      </p:sp>
    </p:spTree>
    <p:extLst>
      <p:ext uri="{BB962C8B-B14F-4D97-AF65-F5344CB8AC3E}">
        <p14:creationId xmlns:p14="http://schemas.microsoft.com/office/powerpoint/2010/main" val="286831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a:defRPr/>
            </a:lvl1pPr>
          </a:lstStyle>
          <a:p>
            <a:fld id="{08AC49DC-448A-D44D-97E8-11B28D7873AF}" type="datetime1">
              <a:rPr lang="en-US"/>
              <a:pPr/>
              <a:t>8/7/15</a:t>
            </a:fld>
            <a:endParaRPr lang="en-US"/>
          </a:p>
        </p:txBody>
      </p:sp>
      <p:sp>
        <p:nvSpPr>
          <p:cNvPr id="6" name="Footer Placeholder 5"/>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FACFF9B-2C50-8544-9E4E-2659E0E20409}" type="slidenum">
              <a:rPr lang="en-US"/>
              <a:pPr/>
              <a:t>‹#›</a:t>
            </a:fld>
            <a:endParaRPr lang="en-US"/>
          </a:p>
        </p:txBody>
      </p:sp>
    </p:spTree>
    <p:extLst>
      <p:ext uri="{BB962C8B-B14F-4D97-AF65-F5344CB8AC3E}">
        <p14:creationId xmlns:p14="http://schemas.microsoft.com/office/powerpoint/2010/main" val="43583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l">
              <a:defRPr/>
            </a:lvl1pPr>
          </a:lstStyle>
          <a:p>
            <a:fld id="{3147F45D-F4ED-AD4F-A145-563887CDC6EE}" type="datetime1">
              <a:rPr lang="en-US"/>
              <a:pPr/>
              <a:t>8/7/15</a:t>
            </a:fld>
            <a:endParaRPr lang="en-US"/>
          </a:p>
        </p:txBody>
      </p:sp>
      <p:sp>
        <p:nvSpPr>
          <p:cNvPr id="8" name="Footer Placeholder 7"/>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51DBDA3E-653A-7E48-832A-BFBCFA6A2D0E}" type="slidenum">
              <a:rPr lang="en-US"/>
              <a:pPr/>
              <a:t>‹#›</a:t>
            </a:fld>
            <a:endParaRPr lang="en-US"/>
          </a:p>
        </p:txBody>
      </p:sp>
    </p:spTree>
    <p:extLst>
      <p:ext uri="{BB962C8B-B14F-4D97-AF65-F5344CB8AC3E}">
        <p14:creationId xmlns:p14="http://schemas.microsoft.com/office/powerpoint/2010/main" val="408167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a:defRPr/>
            </a:lvl1pPr>
          </a:lstStyle>
          <a:p>
            <a:fld id="{5C3155BE-F94C-6441-A474-FB873A6ADA1A}" type="datetime1">
              <a:rPr lang="en-US"/>
              <a:pPr/>
              <a:t>8/7/15</a:t>
            </a:fld>
            <a:endParaRPr lang="en-US"/>
          </a:p>
        </p:txBody>
      </p:sp>
      <p:sp>
        <p:nvSpPr>
          <p:cNvPr id="4" name="Footer Placeholder 3"/>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FFA1C548-B03D-3B44-9729-85CE3084741C}" type="slidenum">
              <a:rPr lang="en-US"/>
              <a:pPr/>
              <a:t>‹#›</a:t>
            </a:fld>
            <a:endParaRPr lang="en-US"/>
          </a:p>
        </p:txBody>
      </p:sp>
    </p:spTree>
    <p:extLst>
      <p:ext uri="{BB962C8B-B14F-4D97-AF65-F5344CB8AC3E}">
        <p14:creationId xmlns:p14="http://schemas.microsoft.com/office/powerpoint/2010/main" val="16966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fld id="{E1604A63-C16B-3743-9BDE-FD2715129B9F}" type="datetime1">
              <a:rPr lang="en-US"/>
              <a:pPr/>
              <a:t>8/7/15</a:t>
            </a:fld>
            <a:endParaRPr lang="en-US"/>
          </a:p>
        </p:txBody>
      </p:sp>
      <p:sp>
        <p:nvSpPr>
          <p:cNvPr id="3" name="Footer Placeholder 2"/>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7BCF6767-A738-E74B-8631-6E165EBD9C09}" type="slidenum">
              <a:rPr lang="en-US"/>
              <a:pPr/>
              <a:t>‹#›</a:t>
            </a:fld>
            <a:endParaRPr lang="en-US"/>
          </a:p>
        </p:txBody>
      </p:sp>
    </p:spTree>
    <p:extLst>
      <p:ext uri="{BB962C8B-B14F-4D97-AF65-F5344CB8AC3E}">
        <p14:creationId xmlns:p14="http://schemas.microsoft.com/office/powerpoint/2010/main" val="95211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a:defRPr/>
            </a:lvl1pPr>
          </a:lstStyle>
          <a:p>
            <a:fld id="{3B1E2C38-9893-9A43-AF1C-A90428E7EB48}" type="datetime1">
              <a:rPr lang="en-US"/>
              <a:pPr/>
              <a:t>8/7/15</a:t>
            </a:fld>
            <a:endParaRPr lang="en-US"/>
          </a:p>
        </p:txBody>
      </p:sp>
      <p:sp>
        <p:nvSpPr>
          <p:cNvPr id="6" name="Footer Placeholder 5"/>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8464F0C-2410-C64E-B52F-E528B3E85551}" type="slidenum">
              <a:rPr lang="en-US"/>
              <a:pPr/>
              <a:t>‹#›</a:t>
            </a:fld>
            <a:endParaRPr lang="en-US"/>
          </a:p>
        </p:txBody>
      </p:sp>
    </p:spTree>
    <p:extLst>
      <p:ext uri="{BB962C8B-B14F-4D97-AF65-F5344CB8AC3E}">
        <p14:creationId xmlns:p14="http://schemas.microsoft.com/office/powerpoint/2010/main" val="42551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a:defRPr/>
            </a:lvl1pPr>
          </a:lstStyle>
          <a:p>
            <a:fld id="{C6673AE7-D50E-1D42-A525-B1D646166F23}" type="datetime1">
              <a:rPr lang="en-US"/>
              <a:pPr/>
              <a:t>8/7/15</a:t>
            </a:fld>
            <a:endParaRPr lang="en-US"/>
          </a:p>
        </p:txBody>
      </p:sp>
      <p:sp>
        <p:nvSpPr>
          <p:cNvPr id="6" name="Footer Placeholder 5"/>
          <p:cNvSpPr>
            <a:spLocks noGrp="1"/>
          </p:cNvSpPr>
          <p:nvPr>
            <p:ph type="ftr" sz="quarter" idx="11"/>
          </p:nvPr>
        </p:nvSpPr>
        <p:spPr/>
        <p:txBody>
          <a:bodyPr/>
          <a:lstStyle>
            <a:lvl1pPr algn="ctr">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8547109-ED86-7347-9443-4C6304216C3E}" type="slidenum">
              <a:rPr lang="en-US"/>
              <a:pPr/>
              <a:t>‹#›</a:t>
            </a:fld>
            <a:endParaRPr lang="en-US"/>
          </a:p>
        </p:txBody>
      </p:sp>
    </p:spTree>
    <p:extLst>
      <p:ext uri="{BB962C8B-B14F-4D97-AF65-F5344CB8AC3E}">
        <p14:creationId xmlns:p14="http://schemas.microsoft.com/office/powerpoint/2010/main" val="1329902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C908A"/>
                </a:solidFill>
                <a:latin typeface="Calibri" charset="0"/>
              </a:defRPr>
            </a:lvl1pPr>
          </a:lstStyle>
          <a:p>
            <a:fld id="{B9A36EF8-9FCF-424F-998D-D4A7DFBE5220}" type="datetime1">
              <a:rPr lang="en-US"/>
              <a:pPr/>
              <a:t>8/7/15</a:t>
            </a:fld>
            <a:endParaRPr lang="en-US">
              <a:solidFill>
                <a:srgbClr val="4923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hade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C908A"/>
                </a:solidFill>
                <a:latin typeface="Calibri" charset="0"/>
              </a:defRPr>
            </a:lvl1pPr>
          </a:lstStyle>
          <a:p>
            <a:fld id="{BC650193-53E9-4648-82F6-669E66D87045}" type="slidenum">
              <a:rPr lang="en-US"/>
              <a:pPr/>
              <a:t>‹#›</a:t>
            </a:fld>
            <a:endParaRPr lang="en-US" sz="1400">
              <a:solidFill>
                <a:srgbClr val="492300"/>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chart" Target="../charts/chart6.xml"/><Relationship Id="rId1" Type="http://schemas.openxmlformats.org/officeDocument/2006/relationships/themeOverride" Target="../theme/themeOverride2.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90600" y="4343400"/>
            <a:ext cx="7351713" cy="1295400"/>
          </a:xfrm>
        </p:spPr>
        <p:txBody>
          <a:bodyPr>
            <a:normAutofit/>
          </a:bodyPr>
          <a:lstStyle/>
          <a:p>
            <a:pPr algn="ctr" eaLnBrk="1" hangingPunct="1">
              <a:lnSpc>
                <a:spcPct val="90000"/>
              </a:lnSpc>
            </a:pPr>
            <a:endParaRPr lang="en-US" sz="3700" cap="small" spc="160" dirty="0">
              <a:solidFill>
                <a:srgbClr val="9C908A"/>
              </a:solidFill>
              <a:latin typeface="Calibri" charset="0"/>
              <a:ea typeface="ＭＳ Ｐゴシック" charset="0"/>
              <a:cs typeface="ＭＳ Ｐゴシック" charset="0"/>
            </a:endParaRPr>
          </a:p>
          <a:p>
            <a:pPr algn="ctr" eaLnBrk="1" hangingPunct="1">
              <a:lnSpc>
                <a:spcPct val="90000"/>
              </a:lnSpc>
            </a:pPr>
            <a:r>
              <a:rPr lang="en-US" sz="3700" b="1" u="sng" cap="small" spc="160" dirty="0" smtClean="0">
                <a:solidFill>
                  <a:srgbClr val="400828"/>
                </a:solidFill>
                <a:latin typeface="Calibri" charset="0"/>
                <a:ea typeface="ＭＳ Ｐゴシック" charset="0"/>
                <a:cs typeface="ＭＳ Ｐゴシック" charset="0"/>
              </a:rPr>
              <a:t>Executive Presentation</a:t>
            </a:r>
            <a:endParaRPr lang="en-US" sz="3700" b="1" u="sng" cap="small" spc="160" dirty="0">
              <a:solidFill>
                <a:srgbClr val="400828"/>
              </a:solidFill>
              <a:latin typeface="Calibri" charset="0"/>
              <a:ea typeface="ＭＳ Ｐゴシック" charset="0"/>
              <a:cs typeface="ＭＳ Ｐゴシック" charset="0"/>
            </a:endParaRPr>
          </a:p>
        </p:txBody>
      </p:sp>
      <p:pic>
        <p:nvPicPr>
          <p:cNvPr id="2" name="Picture 1" descr="pathways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95400"/>
            <a:ext cx="5017689" cy="26779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Placeholder 2"/>
          <p:cNvSpPr>
            <a:spLocks noGrp="1"/>
          </p:cNvSpPr>
          <p:nvPr>
            <p:ph type="body" idx="1"/>
          </p:nvPr>
        </p:nvSpPr>
        <p:spPr>
          <a:xfrm>
            <a:off x="762000" y="457200"/>
            <a:ext cx="7620000" cy="990600"/>
          </a:xfrm>
        </p:spPr>
        <p:txBody>
          <a:bodyPr/>
          <a:lstStyle/>
          <a:p>
            <a:pPr eaLnBrk="1" hangingPunct="1">
              <a:lnSpc>
                <a:spcPct val="90000"/>
              </a:lnSpc>
            </a:pPr>
            <a:r>
              <a:rPr lang="en-US" sz="3200" b="1" u="sng" cap="small" dirty="0">
                <a:solidFill>
                  <a:srgbClr val="400828"/>
                </a:solidFill>
                <a:latin typeface="Calibri" charset="0"/>
                <a:ea typeface="ＭＳ Ｐゴシック" charset="0"/>
                <a:cs typeface="ＭＳ Ｐゴシック" charset="0"/>
              </a:rPr>
              <a:t>How Do We Measure Up? </a:t>
            </a:r>
          </a:p>
          <a:p>
            <a:pPr eaLnBrk="1" hangingPunct="1">
              <a:lnSpc>
                <a:spcPct val="90000"/>
              </a:lnSpc>
            </a:pPr>
            <a:r>
              <a:rPr lang="en-US" sz="2600" b="1" dirty="0">
                <a:solidFill>
                  <a:srgbClr val="790F4B"/>
                </a:solidFill>
                <a:latin typeface="Calibri" charset="0"/>
                <a:ea typeface="ＭＳ Ｐゴシック" charset="0"/>
                <a:cs typeface="ＭＳ Ｐゴシック" charset="0"/>
              </a:rPr>
              <a:t>Financial Strength &amp; Stability:</a:t>
            </a:r>
          </a:p>
          <a:p>
            <a:pPr eaLnBrk="1" hangingPunct="1">
              <a:lnSpc>
                <a:spcPct val="90000"/>
              </a:lnSpc>
              <a:buFont typeface="Arial" charset="0"/>
              <a:buChar char="•"/>
            </a:pPr>
            <a:endParaRPr lang="en-US" dirty="0">
              <a:solidFill>
                <a:srgbClr val="9C908A"/>
              </a:solidFill>
              <a:latin typeface="Calibri" charset="0"/>
              <a:ea typeface="ＭＳ Ｐゴシック" charset="0"/>
              <a:cs typeface="ＭＳ Ｐゴシック" charset="0"/>
            </a:endParaRPr>
          </a:p>
        </p:txBody>
      </p:sp>
      <p:sp>
        <p:nvSpPr>
          <p:cNvPr id="34821" name="Rectangle 6"/>
          <p:cNvSpPr>
            <a:spLocks noChangeArrowheads="1"/>
          </p:cNvSpPr>
          <p:nvPr/>
        </p:nvSpPr>
        <p:spPr bwMode="auto">
          <a:xfrm>
            <a:off x="533400" y="11430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Arial" charset="0"/>
              <a:buChar char="•"/>
            </a:pPr>
            <a:r>
              <a:rPr lang="en-US" b="1" dirty="0">
                <a:latin typeface="Calibri" charset="0"/>
              </a:rPr>
              <a:t> </a:t>
            </a:r>
            <a:r>
              <a:rPr lang="en-US" dirty="0">
                <a:latin typeface="Calibri" charset="0"/>
              </a:rPr>
              <a:t>Ongoing commitments from two large family foundations. </a:t>
            </a:r>
          </a:p>
          <a:p>
            <a:pPr lvl="1">
              <a:buFont typeface="Arial" charset="0"/>
              <a:buChar char="•"/>
            </a:pPr>
            <a:r>
              <a:rPr lang="en-US" dirty="0">
                <a:latin typeface="Calibri" charset="0"/>
              </a:rPr>
              <a:t> Winning new grant awards. </a:t>
            </a:r>
          </a:p>
          <a:p>
            <a:pPr lvl="1">
              <a:buFont typeface="Arial" charset="0"/>
              <a:buChar char="•"/>
            </a:pPr>
            <a:r>
              <a:rPr lang="en-US" dirty="0">
                <a:latin typeface="Calibri" charset="0"/>
              </a:rPr>
              <a:t> Continued growth in Fundraising Revenue.</a:t>
            </a:r>
          </a:p>
        </p:txBody>
      </p:sp>
      <p:graphicFrame>
        <p:nvGraphicFramePr>
          <p:cNvPr id="2" name="Chart 1"/>
          <p:cNvGraphicFramePr/>
          <p:nvPr>
            <p:extLst>
              <p:ext uri="{D42A27DB-BD31-4B8C-83A1-F6EECF244321}">
                <p14:modId xmlns:p14="http://schemas.microsoft.com/office/powerpoint/2010/main" val="1100920761"/>
              </p:ext>
            </p:extLst>
          </p:nvPr>
        </p:nvGraphicFramePr>
        <p:xfrm>
          <a:off x="304800" y="2209800"/>
          <a:ext cx="8534400" cy="4521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2"/>
          <p:cNvSpPr>
            <a:spLocks noGrp="1"/>
          </p:cNvSpPr>
          <p:nvPr>
            <p:ph type="body" idx="1"/>
          </p:nvPr>
        </p:nvSpPr>
        <p:spPr>
          <a:xfrm>
            <a:off x="609600" y="609600"/>
            <a:ext cx="7772400" cy="1143000"/>
          </a:xfrm>
        </p:spPr>
        <p:txBody>
          <a:bodyPr/>
          <a:lstStyle/>
          <a:p>
            <a:pPr eaLnBrk="1" hangingPunct="1"/>
            <a:r>
              <a:rPr lang="en-US" sz="3200" b="1" u="sng" cap="small" dirty="0">
                <a:solidFill>
                  <a:srgbClr val="3D0826"/>
                </a:solidFill>
                <a:latin typeface="Calibri" charset="0"/>
                <a:ea typeface="ＭＳ Ｐゴシック" charset="0"/>
                <a:cs typeface="ＭＳ Ｐゴシック" charset="0"/>
              </a:rPr>
              <a:t>How Do We Measure Up? </a:t>
            </a:r>
          </a:p>
          <a:p>
            <a:pPr eaLnBrk="1" hangingPunct="1"/>
            <a:r>
              <a:rPr lang="en-US" sz="2600" b="1" dirty="0">
                <a:solidFill>
                  <a:srgbClr val="790F4B"/>
                </a:solidFill>
                <a:latin typeface="Calibri" charset="0"/>
                <a:ea typeface="ＭＳ Ｐゴシック" charset="0"/>
                <a:cs typeface="ＭＳ Ｐゴシック" charset="0"/>
              </a:rPr>
              <a:t>Financial Strength &amp; Stability:</a:t>
            </a: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graphicFrame>
        <p:nvGraphicFramePr>
          <p:cNvPr id="6" name="Chart 5"/>
          <p:cNvGraphicFramePr>
            <a:graphicFrameLocks/>
          </p:cNvGraphicFramePr>
          <p:nvPr/>
        </p:nvGraphicFramePr>
        <p:xfrm>
          <a:off x="838200" y="2495728"/>
          <a:ext cx="6629400" cy="4133671"/>
        </p:xfrm>
        <a:graphic>
          <a:graphicData uri="http://schemas.openxmlformats.org/drawingml/2006/chart">
            <c:chart xmlns:c="http://schemas.openxmlformats.org/drawingml/2006/chart" xmlns:r="http://schemas.openxmlformats.org/officeDocument/2006/relationships" r:id="rId3"/>
          </a:graphicData>
        </a:graphic>
      </p:graphicFrame>
      <p:sp>
        <p:nvSpPr>
          <p:cNvPr id="36869" name="Rectangle 6"/>
          <p:cNvSpPr>
            <a:spLocks noChangeArrowheads="1"/>
          </p:cNvSpPr>
          <p:nvPr/>
        </p:nvSpPr>
        <p:spPr bwMode="auto">
          <a:xfrm>
            <a:off x="228600" y="1446073"/>
            <a:ext cx="83820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Arial" charset="0"/>
              <a:buChar char="•"/>
            </a:pPr>
            <a:r>
              <a:rPr lang="en-US" dirty="0">
                <a:latin typeface="Calibri" charset="0"/>
              </a:rPr>
              <a:t> </a:t>
            </a:r>
            <a:r>
              <a:rPr lang="en-US" dirty="0" smtClean="0">
                <a:latin typeface="Calibri" charset="0"/>
              </a:rPr>
              <a:t> Strong </a:t>
            </a:r>
            <a:r>
              <a:rPr lang="en-US" dirty="0">
                <a:latin typeface="Calibri" charset="0"/>
              </a:rPr>
              <a:t>Balance Sheet with </a:t>
            </a:r>
            <a:r>
              <a:rPr lang="en-US" dirty="0" smtClean="0">
                <a:latin typeface="Calibri" charset="0"/>
              </a:rPr>
              <a:t>9% </a:t>
            </a:r>
            <a:r>
              <a:rPr lang="en-US" dirty="0">
                <a:latin typeface="Calibri" charset="0"/>
              </a:rPr>
              <a:t>of Assets in Cash and virtually no Liabilities.</a:t>
            </a:r>
          </a:p>
          <a:p>
            <a:pPr lvl="1">
              <a:buFont typeface="Arial" charset="0"/>
              <a:buChar char="•"/>
            </a:pPr>
            <a:r>
              <a:rPr lang="en-US" dirty="0">
                <a:latin typeface="Calibri" charset="0"/>
              </a:rPr>
              <a:t> </a:t>
            </a:r>
            <a:r>
              <a:rPr lang="en-US" dirty="0" smtClean="0">
                <a:latin typeface="Calibri" charset="0"/>
              </a:rPr>
              <a:t> 2014 </a:t>
            </a:r>
            <a:r>
              <a:rPr lang="en-US" dirty="0">
                <a:latin typeface="Calibri" charset="0"/>
              </a:rPr>
              <a:t>Liabilities (accounts payable) as a % of Total Assets &lt; 1</a:t>
            </a:r>
            <a:r>
              <a:rPr lang="en-US" dirty="0" smtClean="0">
                <a:latin typeface="Calibri" charset="0"/>
              </a:rPr>
              <a:t>%.</a:t>
            </a:r>
          </a:p>
          <a:p>
            <a:pPr lvl="1">
              <a:buFont typeface="Arial" charset="0"/>
              <a:buChar char="•"/>
            </a:pPr>
            <a:r>
              <a:rPr lang="en-US" dirty="0">
                <a:latin typeface="Calibri" charset="0"/>
              </a:rPr>
              <a:t> </a:t>
            </a:r>
            <a:r>
              <a:rPr lang="en-US" dirty="0" smtClean="0">
                <a:latin typeface="Calibri" charset="0"/>
              </a:rPr>
              <a:t> Pathways has paid off one apartment building and is nearing paying off a second</a:t>
            </a:r>
            <a:br>
              <a:rPr lang="en-US" dirty="0" smtClean="0">
                <a:latin typeface="Calibri" charset="0"/>
              </a:rPr>
            </a:br>
            <a:r>
              <a:rPr lang="en-US" dirty="0" smtClean="0">
                <a:latin typeface="Calibri" charset="0"/>
              </a:rPr>
              <a:t>         building to house 34 clients</a:t>
            </a:r>
            <a:endParaRPr lang="en-US" dirty="0">
              <a:latin typeface="Calibri" charset="0"/>
            </a:endParaRPr>
          </a:p>
          <a:p>
            <a:pPr lvl="1">
              <a:buFont typeface="Arial" charset="0"/>
              <a:buChar char="•"/>
            </a:pPr>
            <a:r>
              <a:rPr lang="en-US" dirty="0">
                <a:latin typeface="Calibri" charset="0"/>
              </a:rPr>
              <a:t> </a:t>
            </a:r>
            <a:r>
              <a:rPr lang="en-US" dirty="0" smtClean="0">
                <a:latin typeface="Calibri" charset="0"/>
              </a:rPr>
              <a:t> Multi</a:t>
            </a:r>
            <a:r>
              <a:rPr lang="en-US" dirty="0">
                <a:latin typeface="Calibri" charset="0"/>
              </a:rPr>
              <a:t>-million dollar gift enabled acquisition and development of an apartment   	complex that now houses 16 clients. </a:t>
            </a:r>
          </a:p>
        </p:txBody>
      </p:sp>
      <p:graphicFrame>
        <p:nvGraphicFramePr>
          <p:cNvPr id="2" name="Chart 7"/>
          <p:cNvGraphicFramePr>
            <a:graphicFrameLocks/>
          </p:cNvGraphicFramePr>
          <p:nvPr>
            <p:extLst>
              <p:ext uri="{D42A27DB-BD31-4B8C-83A1-F6EECF244321}">
                <p14:modId xmlns:p14="http://schemas.microsoft.com/office/powerpoint/2010/main" val="2185608919"/>
              </p:ext>
            </p:extLst>
          </p:nvPr>
        </p:nvGraphicFramePr>
        <p:xfrm>
          <a:off x="1168400" y="3122706"/>
          <a:ext cx="6756400" cy="43717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2"/>
          <p:cNvSpPr>
            <a:spLocks noGrp="1"/>
          </p:cNvSpPr>
          <p:nvPr>
            <p:ph type="body" idx="1"/>
          </p:nvPr>
        </p:nvSpPr>
        <p:spPr>
          <a:xfrm>
            <a:off x="533400" y="2514600"/>
            <a:ext cx="7772400" cy="1143000"/>
          </a:xfrm>
        </p:spPr>
        <p:txBody>
          <a:bodyPr/>
          <a:lstStyle/>
          <a:p>
            <a:pPr eaLnBrk="1" hangingPunct="1"/>
            <a:r>
              <a:rPr lang="en-US" sz="3200" b="1" u="sng" cap="small" dirty="0">
                <a:solidFill>
                  <a:srgbClr val="3D0826"/>
                </a:solidFill>
                <a:latin typeface="Calibri" charset="0"/>
                <a:ea typeface="ＭＳ Ｐゴシック" charset="0"/>
                <a:cs typeface="ＭＳ Ｐゴシック" charset="0"/>
              </a:rPr>
              <a:t>How Do We Measure Up</a:t>
            </a:r>
            <a:r>
              <a:rPr lang="en-US" sz="3200" b="1" u="sng" cap="small" dirty="0" smtClean="0">
                <a:solidFill>
                  <a:srgbClr val="3D0826"/>
                </a:solidFill>
                <a:latin typeface="Calibri" charset="0"/>
                <a:ea typeface="ＭＳ Ｐゴシック" charset="0"/>
                <a:cs typeface="ＭＳ Ｐゴシック" charset="0"/>
              </a:rPr>
              <a:t>? </a:t>
            </a:r>
            <a:endParaRPr lang="en-US" sz="3200" b="1" u="sng" cap="small" dirty="0">
              <a:solidFill>
                <a:srgbClr val="3D0826"/>
              </a:solidFill>
              <a:latin typeface="Calibri" charset="0"/>
              <a:ea typeface="ＭＳ Ｐゴシック" charset="0"/>
              <a:cs typeface="ＭＳ Ｐゴシック" charset="0"/>
            </a:endParaRPr>
          </a:p>
          <a:p>
            <a:pPr eaLnBrk="1" hangingPunct="1"/>
            <a:r>
              <a:rPr lang="en-US" sz="2600" b="1" dirty="0" smtClean="0">
                <a:solidFill>
                  <a:srgbClr val="790F4B"/>
                </a:solidFill>
                <a:latin typeface="Calibri" charset="0"/>
                <a:ea typeface="ＭＳ Ｐゴシック" charset="0"/>
                <a:cs typeface="ＭＳ Ｐゴシック" charset="0"/>
              </a:rPr>
              <a:t>Pathways to </a:t>
            </a:r>
            <a:r>
              <a:rPr lang="en-US" sz="2600" b="1" i="1" dirty="0" smtClean="0">
                <a:solidFill>
                  <a:srgbClr val="790F4B"/>
                </a:solidFill>
                <a:latin typeface="Calibri" charset="0"/>
                <a:ea typeface="ＭＳ Ｐゴシック" charset="0"/>
                <a:cs typeface="ＭＳ Ｐゴシック" charset="0"/>
              </a:rPr>
              <a:t>Financial</a:t>
            </a:r>
            <a:r>
              <a:rPr lang="en-US" sz="2600" b="1" dirty="0" smtClean="0">
                <a:solidFill>
                  <a:srgbClr val="790F4B"/>
                </a:solidFill>
                <a:latin typeface="Calibri" charset="0"/>
                <a:ea typeface="ＭＳ Ｐゴシック" charset="0"/>
                <a:cs typeface="ＭＳ Ｐゴシック" charset="0"/>
              </a:rPr>
              <a:t> Independence</a:t>
            </a:r>
          </a:p>
          <a:p>
            <a:pPr algn="ctr" eaLnBrk="1" hangingPunct="1"/>
            <a:endParaRPr lang="en-US" sz="2600" b="1" dirty="0" smtClean="0">
              <a:solidFill>
                <a:schemeClr val="tx1"/>
              </a:solidFill>
              <a:latin typeface="Calibri" charset="0"/>
              <a:ea typeface="ＭＳ Ｐゴシック" charset="0"/>
              <a:cs typeface="ＭＳ Ｐゴシック" charset="0"/>
            </a:endParaRPr>
          </a:p>
          <a:p>
            <a:pPr algn="ctr" eaLnBrk="1" hangingPunct="1"/>
            <a:r>
              <a:rPr lang="en-US" sz="2600" b="1" dirty="0" smtClean="0">
                <a:solidFill>
                  <a:schemeClr val="tx1"/>
                </a:solidFill>
                <a:latin typeface="Calibri" charset="0"/>
                <a:ea typeface="ＭＳ Ｐゴシック" charset="0"/>
                <a:cs typeface="ＭＳ Ｐゴシック" charset="0"/>
              </a:rPr>
              <a:t>What it will mean when Pathways to Independence pays off the new building: </a:t>
            </a:r>
            <a:endParaRPr lang="en-US" sz="2600" b="1" dirty="0">
              <a:solidFill>
                <a:schemeClr val="tx1"/>
              </a:solidFill>
              <a:latin typeface="Calibri" charset="0"/>
              <a:ea typeface="ＭＳ Ｐゴシック" charset="0"/>
              <a:cs typeface="ＭＳ Ｐゴシック" charset="0"/>
            </a:endParaRPr>
          </a:p>
          <a:p>
            <a:pPr eaLnBrk="1" hangingPunct="1"/>
            <a:endParaRPr lang="en-US" sz="2600" b="1" dirty="0">
              <a:solidFill>
                <a:srgbClr val="790F4B"/>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20568659"/>
              </p:ext>
            </p:extLst>
          </p:nvPr>
        </p:nvGraphicFramePr>
        <p:xfrm>
          <a:off x="1524000" y="3200400"/>
          <a:ext cx="5898136" cy="3241923"/>
        </p:xfrm>
        <a:graphic>
          <a:graphicData uri="http://schemas.openxmlformats.org/drawingml/2006/table">
            <a:tbl>
              <a:tblPr/>
              <a:tblGrid>
                <a:gridCol w="3793131"/>
                <a:gridCol w="2105005"/>
              </a:tblGrid>
              <a:tr h="1080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Prior Housing Cost Without PTI Buildings</a:t>
                      </a:r>
                      <a:b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b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(50 Clients @ $650 Monthly Rent Stipend)</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$390,000</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r>
              <a:tr h="1080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Housing Cost With PTI Buildings Paid Off and Occupied by Clients (18 Clients @ $650 Per Month + $65,000 Dunbar Expenses)</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$205,400</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r>
              <a:tr h="1080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Ongoing Annual Savings In Client Housing</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E3916"/>
                          </a:solidFill>
                          <a:effectLst/>
                          <a:latin typeface="Calibri" charset="0"/>
                          <a:ea typeface="ＭＳ Ｐゴシック" charset="0"/>
                          <a:cs typeface="ＭＳ Ｐゴシック" charset="0"/>
                        </a:rPr>
                        <a:t>   $184,600 +</a:t>
                      </a:r>
                      <a:endParaRPr kumimoji="0" lang="en-US" sz="16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2">
                        <a:lumMod val="90000"/>
                      </a:schemeClr>
                    </a:solidFill>
                  </a:tcPr>
                </a:tc>
              </a:tr>
            </a:tbl>
          </a:graphicData>
        </a:graphic>
      </p:graphicFrame>
    </p:spTree>
    <p:extLst>
      <p:ext uri="{BB962C8B-B14F-4D97-AF65-F5344CB8AC3E}">
        <p14:creationId xmlns:p14="http://schemas.microsoft.com/office/powerpoint/2010/main" val="1325085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idx="1"/>
          </p:nvPr>
        </p:nvSpPr>
        <p:spPr>
          <a:xfrm>
            <a:off x="381000" y="990600"/>
            <a:ext cx="7772400" cy="1143000"/>
          </a:xfrm>
        </p:spPr>
        <p:txBody>
          <a:bodyPr/>
          <a:lstStyle/>
          <a:p>
            <a:pPr eaLnBrk="1" hangingPunct="1"/>
            <a:r>
              <a:rPr lang="en-US" sz="3200" b="1" u="sng" cap="small" dirty="0">
                <a:solidFill>
                  <a:srgbClr val="3D0826"/>
                </a:solidFill>
                <a:latin typeface="Calibri" charset="0"/>
                <a:ea typeface="ＭＳ Ｐゴシック" charset="0"/>
                <a:cs typeface="ＭＳ Ｐゴシック" charset="0"/>
              </a:rPr>
              <a:t>How Do We Measure Up? </a:t>
            </a:r>
          </a:p>
          <a:p>
            <a:pPr eaLnBrk="1" hangingPunct="1"/>
            <a:r>
              <a:rPr lang="en-US" sz="2600" b="1" dirty="0" smtClean="0">
                <a:solidFill>
                  <a:srgbClr val="790F4B"/>
                </a:solidFill>
                <a:latin typeface="Calibri" charset="0"/>
                <a:ea typeface="ＭＳ Ｐゴシック" charset="0"/>
                <a:cs typeface="ＭＳ Ｐゴシック" charset="0"/>
              </a:rPr>
              <a:t/>
            </a:r>
            <a:br>
              <a:rPr lang="en-US" sz="2600" b="1" dirty="0" smtClean="0">
                <a:solidFill>
                  <a:srgbClr val="790F4B"/>
                </a:solidFill>
                <a:latin typeface="Calibri" charset="0"/>
                <a:ea typeface="ＭＳ Ｐゴシック" charset="0"/>
                <a:cs typeface="ＭＳ Ｐゴシック" charset="0"/>
              </a:rPr>
            </a:br>
            <a:r>
              <a:rPr lang="en-US" sz="2600" b="1" dirty="0" smtClean="0">
                <a:solidFill>
                  <a:srgbClr val="790F4B"/>
                </a:solidFill>
                <a:latin typeface="Calibri" charset="0"/>
                <a:ea typeface="ＭＳ Ｐゴシック" charset="0"/>
                <a:cs typeface="ＭＳ Ｐゴシック" charset="0"/>
              </a:rPr>
              <a:t>Active </a:t>
            </a:r>
            <a:r>
              <a:rPr lang="en-US" sz="2600" b="1" dirty="0">
                <a:solidFill>
                  <a:srgbClr val="790F4B"/>
                </a:solidFill>
                <a:latin typeface="Calibri" charset="0"/>
                <a:ea typeface="ＭＳ Ｐゴシック" charset="0"/>
                <a:cs typeface="ＭＳ Ｐゴシック" charset="0"/>
              </a:rPr>
              <a:t>Board Members:</a:t>
            </a: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72779151"/>
              </p:ext>
            </p:extLst>
          </p:nvPr>
        </p:nvGraphicFramePr>
        <p:xfrm>
          <a:off x="304800" y="2514600"/>
          <a:ext cx="8534401" cy="2666999"/>
        </p:xfrm>
        <a:graphic>
          <a:graphicData uri="http://schemas.openxmlformats.org/drawingml/2006/table">
            <a:tbl>
              <a:tblPr/>
              <a:tblGrid>
                <a:gridCol w="1025743"/>
                <a:gridCol w="569238"/>
                <a:gridCol w="630477"/>
                <a:gridCol w="631868"/>
                <a:gridCol w="630477"/>
                <a:gridCol w="631868"/>
                <a:gridCol w="630477"/>
                <a:gridCol w="631868"/>
                <a:gridCol w="630477"/>
                <a:gridCol w="630477"/>
                <a:gridCol w="630477"/>
                <a:gridCol w="630477"/>
                <a:gridCol w="630477"/>
              </a:tblGrid>
              <a:tr h="458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6F0E0"/>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6F0E0"/>
                          </a:solidFill>
                          <a:effectLst/>
                          <a:latin typeface="Calibri" charset="0"/>
                          <a:ea typeface="ＭＳ Ｐゴシック" charset="0"/>
                          <a:cs typeface="ＭＳ Ｐゴシック" charset="0"/>
                        </a:rPr>
                        <a:t>2003</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rPr>
                        <a:t>2004</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6F0E0"/>
                          </a:solidFill>
                          <a:effectLst/>
                          <a:latin typeface="Calibri" charset="0"/>
                          <a:ea typeface="ＭＳ Ｐゴシック" charset="0"/>
                          <a:cs typeface="ＭＳ Ｐゴシック" charset="0"/>
                        </a:rPr>
                        <a:t>2005</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6F0E0"/>
                          </a:solidFill>
                          <a:effectLst/>
                          <a:latin typeface="Calibri" charset="0"/>
                          <a:ea typeface="ＭＳ Ｐゴシック" charset="0"/>
                          <a:cs typeface="ＭＳ Ｐゴシック" charset="0"/>
                        </a:rPr>
                        <a:t>2006</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6F0E0"/>
                          </a:solidFill>
                          <a:effectLst/>
                          <a:latin typeface="Calibri" charset="0"/>
                          <a:ea typeface="ＭＳ Ｐゴシック" charset="0"/>
                          <a:cs typeface="ＭＳ Ｐゴシック" charset="0"/>
                        </a:rPr>
                        <a:t>2007</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rPr>
                        <a:t>2008</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6F0E0"/>
                          </a:solidFill>
                          <a:effectLst/>
                          <a:latin typeface="Calibri" charset="0"/>
                          <a:ea typeface="ＭＳ Ｐゴシック" charset="0"/>
                          <a:cs typeface="ＭＳ Ｐゴシック" charset="0"/>
                        </a:rPr>
                        <a:t>2009</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rPr>
                        <a:t>2010</a:t>
                      </a: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6F0E0"/>
                          </a:solidFill>
                          <a:effectLst/>
                          <a:latin typeface="Calibri" charset="0"/>
                          <a:ea typeface="ＭＳ Ｐゴシック" charset="0"/>
                          <a:cs typeface="ＭＳ Ｐゴシック" charset="0"/>
                        </a:rPr>
                        <a:t>2011</a:t>
                      </a:r>
                      <a:endPar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6F0E0"/>
                          </a:solidFill>
                          <a:effectLst/>
                          <a:latin typeface="Calibri" charset="0"/>
                          <a:ea typeface="ＭＳ Ｐゴシック" charset="0"/>
                          <a:cs typeface="ＭＳ Ｐゴシック" charset="0"/>
                        </a:rPr>
                        <a:t>2012</a:t>
                      </a:r>
                      <a:endPar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6F0E0"/>
                          </a:solidFill>
                          <a:effectLst/>
                          <a:latin typeface="Calibri" charset="0"/>
                          <a:ea typeface="ＭＳ Ｐゴシック" charset="0"/>
                          <a:cs typeface="ＭＳ Ｐゴシック" charset="0"/>
                        </a:rPr>
                        <a:t>2013</a:t>
                      </a:r>
                      <a:endPar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6F0E0"/>
                          </a:solidFill>
                          <a:effectLst/>
                          <a:latin typeface="Calibri" charset="0"/>
                          <a:ea typeface="ＭＳ Ｐゴシック" charset="0"/>
                          <a:cs typeface="ＭＳ Ｐゴシック" charset="0"/>
                        </a:rPr>
                        <a:t>2014</a:t>
                      </a:r>
                      <a:endParaRPr kumimoji="0" lang="en-US" sz="1200" b="1" i="0" u="none" strike="noStrike" cap="none" normalizeH="0" baseline="0" dirty="0">
                        <a:ln>
                          <a:noFill/>
                        </a:ln>
                        <a:solidFill>
                          <a:srgbClr val="F6F0E0"/>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11277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Board Members</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rPr>
                        <a:t>12</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12</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12</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14</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15</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16</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16</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16</a:t>
                      </a: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16</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16</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17</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19</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AE8E7"/>
                    </a:solidFill>
                  </a:tcPr>
                </a:tc>
              </a:tr>
              <a:tr h="1080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Board Members who were Past Clients</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2</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rPr>
                        <a:t>3</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3</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5E3916"/>
                          </a:solidFill>
                          <a:effectLst/>
                          <a:latin typeface="Calibri" charset="0"/>
                          <a:ea typeface="ＭＳ Ｐゴシック" charset="0"/>
                          <a:cs typeface="ＭＳ Ｐゴシック" charset="0"/>
                        </a:rPr>
                        <a:t>4</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rPr>
                        <a:t>4</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rPr>
                        <a:t>4</a:t>
                      </a: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4</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4</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4</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3916"/>
                          </a:solidFill>
                          <a:effectLst/>
                          <a:latin typeface="Calibri" charset="0"/>
                          <a:ea typeface="ＭＳ Ｐゴシック" charset="0"/>
                          <a:cs typeface="ＭＳ Ｐゴシック" charset="0"/>
                        </a:rPr>
                        <a:t>5</a:t>
                      </a:r>
                      <a:endParaRPr kumimoji="0" lang="en-US" sz="1200" b="0" i="0" u="none" strike="noStrike" cap="none" normalizeH="0" baseline="0" dirty="0">
                        <a:ln>
                          <a:noFill/>
                        </a:ln>
                        <a:solidFill>
                          <a:srgbClr val="5E3916"/>
                        </a:solidFill>
                        <a:effectLst/>
                        <a:latin typeface="Calibri" charset="0"/>
                        <a:ea typeface="ＭＳ Ｐゴシック" charset="0"/>
                        <a:cs typeface="ＭＳ Ｐゴシック"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p>
                      <a:r>
                        <a:rPr lang="en-US" sz="1200" dirty="0" smtClean="0"/>
                        <a:t>5</a:t>
                      </a:r>
                      <a:endParaRPr lang="en-US" sz="1200" dirty="0"/>
                    </a:p>
                  </a:txBody>
                  <a:tcPr anchor="ctr" anchorCtr="1" horzOverflow="overflow">
                    <a:lnL>
                      <a:noFill/>
                    </a:lnL>
                    <a:lnR>
                      <a:noFill/>
                    </a:lnR>
                    <a:lnT>
                      <a:noFill/>
                    </a:lnT>
                    <a:lnB>
                      <a:noFill/>
                    </a:lnB>
                    <a:lnTlToBr>
                      <a:noFill/>
                    </a:lnTlToBr>
                    <a:lnBlToTr>
                      <a:noFill/>
                    </a:lnBlToTr>
                    <a:solidFill>
                      <a:schemeClr val="bg1"/>
                    </a:solidFill>
                  </a:tcPr>
                </a:tc>
                <a:tc>
                  <a:txBody>
                    <a:bodyPr/>
                    <a:lstStyle/>
                    <a:p>
                      <a:r>
                        <a:rPr lang="en-US" sz="1200" dirty="0" smtClean="0"/>
                        <a:t>5</a:t>
                      </a:r>
                      <a:endParaRPr lang="en-US" sz="1200" dirty="0"/>
                    </a:p>
                  </a:txBody>
                  <a:tcPr anchor="ctr" anchorCtr="1" horzOverflow="overflow">
                    <a:lnL>
                      <a:noFill/>
                    </a:lnL>
                    <a:lnR>
                      <a:noFill/>
                    </a:lnR>
                    <a:lnT>
                      <a:noFill/>
                    </a:lnT>
                    <a:lnB>
                      <a:noFill/>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09600"/>
            <a:ext cx="7772400" cy="5791200"/>
          </a:xfrm>
        </p:spPr>
        <p:txBody>
          <a:bodyPr>
            <a:normAutofit/>
          </a:bodyPr>
          <a:lstStyle/>
          <a:p>
            <a:pPr eaLnBrk="1" hangingPunct="1">
              <a:lnSpc>
                <a:spcPct val="80000"/>
              </a:lnSpc>
            </a:pPr>
            <a:r>
              <a:rPr lang="en-US" sz="3200" b="1" u="sng" cap="small" dirty="0">
                <a:solidFill>
                  <a:srgbClr val="400828"/>
                </a:solidFill>
                <a:latin typeface="Calibri" charset="0"/>
                <a:ea typeface="ＭＳ Ｐゴシック" charset="0"/>
                <a:cs typeface="ＭＳ Ｐゴシック" charset="0"/>
              </a:rPr>
              <a:t>Want to help change </a:t>
            </a:r>
            <a:r>
              <a:rPr lang="en-US" sz="3200" b="1" u="sng" cap="small" dirty="0" smtClean="0">
                <a:solidFill>
                  <a:srgbClr val="400828"/>
                </a:solidFill>
                <a:latin typeface="Calibri" charset="0"/>
                <a:ea typeface="ＭＳ Ｐゴシック" charset="0"/>
                <a:cs typeface="ＭＳ Ｐゴシック" charset="0"/>
              </a:rPr>
              <a:t>someone’s </a:t>
            </a:r>
            <a:r>
              <a:rPr lang="en-US" sz="3200" b="1" u="sng" cap="small" dirty="0">
                <a:solidFill>
                  <a:srgbClr val="400828"/>
                </a:solidFill>
                <a:latin typeface="Calibri" charset="0"/>
                <a:ea typeface="ＭＳ Ｐゴシック" charset="0"/>
                <a:cs typeface="ＭＳ Ｐゴシック" charset="0"/>
              </a:rPr>
              <a:t>life?</a:t>
            </a:r>
          </a:p>
          <a:p>
            <a:pPr eaLnBrk="1" hangingPunct="1">
              <a:lnSpc>
                <a:spcPct val="80000"/>
              </a:lnSpc>
            </a:pPr>
            <a:endParaRPr lang="en-US" sz="2600" b="1" dirty="0">
              <a:solidFill>
                <a:schemeClr val="tx2"/>
              </a:solidFill>
              <a:latin typeface="Calibri" charset="0"/>
              <a:ea typeface="ＭＳ Ｐゴシック" charset="0"/>
              <a:cs typeface="ＭＳ Ｐゴシック" charset="0"/>
            </a:endParaRPr>
          </a:p>
          <a:p>
            <a:pPr eaLnBrk="1" hangingPunct="1">
              <a:lnSpc>
                <a:spcPct val="80000"/>
              </a:lnSpc>
              <a:buClr>
                <a:schemeClr val="tx1"/>
              </a:buClr>
              <a:buFont typeface="Arial" charset="0"/>
              <a:buChar char="•"/>
            </a:pPr>
            <a:r>
              <a:rPr lang="en-US" sz="2600" b="1" dirty="0">
                <a:solidFill>
                  <a:schemeClr val="tx2"/>
                </a:solidFill>
                <a:latin typeface="Calibri" charset="0"/>
                <a:ea typeface="ＭＳ Ｐゴシック" charset="0"/>
                <a:cs typeface="ＭＳ Ｐゴシック" charset="0"/>
              </a:rPr>
              <a:t> DONATE</a:t>
            </a:r>
          </a:p>
          <a:p>
            <a:pPr lvl="1" eaLnBrk="1" hangingPunct="1">
              <a:lnSpc>
                <a:spcPct val="80000"/>
              </a:lnSpc>
              <a:buClr>
                <a:schemeClr val="tx1"/>
              </a:buClr>
              <a:buFont typeface="Arial" charset="0"/>
              <a:buChar char="•"/>
            </a:pPr>
            <a:r>
              <a:rPr lang="en-US" sz="2000" dirty="0">
                <a:solidFill>
                  <a:schemeClr val="tx2"/>
                </a:solidFill>
                <a:latin typeface="Calibri" charset="0"/>
                <a:ea typeface="ＭＳ Ｐゴシック" charset="0"/>
              </a:rPr>
              <a:t> With </a:t>
            </a:r>
            <a:r>
              <a:rPr lang="en-US" sz="2000" dirty="0" smtClean="0">
                <a:solidFill>
                  <a:schemeClr val="tx2"/>
                </a:solidFill>
                <a:latin typeface="Calibri" charset="0"/>
                <a:ea typeface="ＭＳ Ｐゴシック" charset="0"/>
              </a:rPr>
              <a:t>50+ </a:t>
            </a:r>
            <a:r>
              <a:rPr lang="en-US" sz="2000" dirty="0">
                <a:solidFill>
                  <a:schemeClr val="tx2"/>
                </a:solidFill>
                <a:latin typeface="Calibri" charset="0"/>
                <a:ea typeface="ＭＳ Ｐゴシック" charset="0"/>
              </a:rPr>
              <a:t>young women enrolled, we still have </a:t>
            </a:r>
            <a:r>
              <a:rPr lang="en-US" sz="2000" dirty="0" smtClean="0">
                <a:solidFill>
                  <a:schemeClr val="tx2"/>
                </a:solidFill>
                <a:latin typeface="Calibri" charset="0"/>
                <a:ea typeface="ＭＳ Ｐゴシック" charset="0"/>
              </a:rPr>
              <a:t>50</a:t>
            </a:r>
            <a:r>
              <a:rPr lang="en-US" sz="2000" dirty="0">
                <a:solidFill>
                  <a:schemeClr val="tx2"/>
                </a:solidFill>
                <a:latin typeface="Calibri" charset="0"/>
                <a:ea typeface="ＭＳ Ｐゴシック" charset="0"/>
              </a:rPr>
              <a:t>+ on the waitlist. </a:t>
            </a:r>
            <a:r>
              <a:rPr lang="en-US" sz="2000" dirty="0" smtClean="0">
                <a:solidFill>
                  <a:schemeClr val="tx2"/>
                </a:solidFill>
                <a:latin typeface="Calibri" charset="0"/>
                <a:ea typeface="ＭＳ Ｐゴシック" charset="0"/>
              </a:rPr>
              <a:t> </a:t>
            </a:r>
            <a:br>
              <a:rPr lang="en-US" sz="2000" dirty="0" smtClean="0">
                <a:solidFill>
                  <a:schemeClr val="tx2"/>
                </a:solidFill>
                <a:latin typeface="Calibri" charset="0"/>
                <a:ea typeface="ＭＳ Ｐゴシック" charset="0"/>
              </a:rPr>
            </a:br>
            <a:r>
              <a:rPr lang="en-US" sz="2000" dirty="0" smtClean="0">
                <a:solidFill>
                  <a:schemeClr val="tx2"/>
                </a:solidFill>
                <a:latin typeface="Calibri" charset="0"/>
                <a:ea typeface="ＭＳ Ｐゴシック" charset="0"/>
              </a:rPr>
              <a:t>   Our </a:t>
            </a:r>
            <a:r>
              <a:rPr lang="en-US" sz="2000" dirty="0">
                <a:solidFill>
                  <a:schemeClr val="tx2"/>
                </a:solidFill>
                <a:latin typeface="Calibri" charset="0"/>
                <a:ea typeface="ＭＳ Ｐゴシック" charset="0"/>
              </a:rPr>
              <a:t>primary constraint is funding.  Every dollar matters!</a:t>
            </a:r>
            <a:br>
              <a:rPr lang="en-US" sz="2000" dirty="0">
                <a:solidFill>
                  <a:schemeClr val="tx2"/>
                </a:solidFill>
                <a:latin typeface="Calibri" charset="0"/>
                <a:ea typeface="ＭＳ Ｐゴシック" charset="0"/>
              </a:rPr>
            </a:br>
            <a:endParaRPr lang="en-US" sz="2000" dirty="0">
              <a:solidFill>
                <a:schemeClr val="tx2"/>
              </a:solidFill>
              <a:latin typeface="Calibri" charset="0"/>
              <a:ea typeface="ＭＳ Ｐゴシック" charset="0"/>
            </a:endParaRPr>
          </a:p>
          <a:p>
            <a:pPr eaLnBrk="1" hangingPunct="1">
              <a:lnSpc>
                <a:spcPct val="80000"/>
              </a:lnSpc>
              <a:buClr>
                <a:schemeClr val="tx1"/>
              </a:buClr>
              <a:buFont typeface="Arial" charset="0"/>
              <a:buChar char="•"/>
            </a:pPr>
            <a:r>
              <a:rPr lang="en-US" sz="2600" b="1" dirty="0">
                <a:solidFill>
                  <a:schemeClr val="tx2"/>
                </a:solidFill>
                <a:latin typeface="Calibri" charset="0"/>
                <a:ea typeface="ＭＳ Ｐゴシック" charset="0"/>
                <a:cs typeface="ＭＳ Ｐゴシック" charset="0"/>
              </a:rPr>
              <a:t> VOLUNTEER</a:t>
            </a:r>
          </a:p>
          <a:p>
            <a:pPr lvl="1" eaLnBrk="1" hangingPunct="1">
              <a:lnSpc>
                <a:spcPct val="80000"/>
              </a:lnSpc>
              <a:buClr>
                <a:schemeClr val="tx1"/>
              </a:buClr>
              <a:buFont typeface="Arial" charset="0"/>
              <a:buChar char="•"/>
            </a:pPr>
            <a:r>
              <a:rPr lang="en-US" sz="2000" dirty="0">
                <a:solidFill>
                  <a:schemeClr val="tx2"/>
                </a:solidFill>
                <a:latin typeface="Calibri" charset="0"/>
                <a:ea typeface="ＭＳ Ｐゴシック" charset="0"/>
              </a:rPr>
              <a:t> Donate your skills as a professional.  </a:t>
            </a:r>
            <a:r>
              <a:rPr lang="en-US" sz="2000" dirty="0" smtClean="0">
                <a:solidFill>
                  <a:schemeClr val="tx2"/>
                </a:solidFill>
                <a:latin typeface="Calibri" charset="0"/>
                <a:ea typeface="ＭＳ Ｐゴシック" charset="0"/>
              </a:rPr>
              <a:t>Join 40+ doctors, 47+ </a:t>
            </a:r>
            <a:r>
              <a:rPr lang="en-US" sz="2000" dirty="0">
                <a:solidFill>
                  <a:schemeClr val="tx2"/>
                </a:solidFill>
                <a:latin typeface="Calibri" charset="0"/>
                <a:ea typeface="ＭＳ Ｐゴシック" charset="0"/>
              </a:rPr>
              <a:t>licensed </a:t>
            </a:r>
            <a:r>
              <a:rPr lang="en-US" sz="2000" dirty="0" smtClean="0">
                <a:solidFill>
                  <a:schemeClr val="tx2"/>
                </a:solidFill>
                <a:latin typeface="Calibri" charset="0"/>
                <a:ea typeface="ＭＳ Ｐゴシック" charset="0"/>
              </a:rPr>
              <a:t/>
            </a:r>
            <a:br>
              <a:rPr lang="en-US" sz="2000" dirty="0" smtClean="0">
                <a:solidFill>
                  <a:schemeClr val="tx2"/>
                </a:solidFill>
                <a:latin typeface="Calibri" charset="0"/>
                <a:ea typeface="ＭＳ Ｐゴシック" charset="0"/>
              </a:rPr>
            </a:br>
            <a:r>
              <a:rPr lang="en-US" sz="2000" dirty="0" smtClean="0">
                <a:solidFill>
                  <a:schemeClr val="tx2"/>
                </a:solidFill>
                <a:latin typeface="Calibri" charset="0"/>
                <a:ea typeface="ＭＳ Ｐゴシック" charset="0"/>
              </a:rPr>
              <a:t>   therapists</a:t>
            </a:r>
            <a:r>
              <a:rPr lang="en-US" sz="2000" dirty="0">
                <a:solidFill>
                  <a:schemeClr val="tx2"/>
                </a:solidFill>
                <a:latin typeface="Calibri" charset="0"/>
                <a:ea typeface="ＭＳ Ｐゴシック" charset="0"/>
              </a:rPr>
              <a:t>, </a:t>
            </a:r>
            <a:r>
              <a:rPr lang="en-US" sz="2000" dirty="0" smtClean="0">
                <a:solidFill>
                  <a:schemeClr val="tx2"/>
                </a:solidFill>
                <a:latin typeface="Calibri" charset="0"/>
                <a:ea typeface="ＭＳ Ｐゴシック" charset="0"/>
              </a:rPr>
              <a:t>20+ dentists and orthodontists, </a:t>
            </a:r>
            <a:r>
              <a:rPr lang="en-US" sz="2000" dirty="0">
                <a:solidFill>
                  <a:schemeClr val="tx2"/>
                </a:solidFill>
                <a:latin typeface="Calibri" charset="0"/>
                <a:ea typeface="ＭＳ Ｐゴシック" charset="0"/>
              </a:rPr>
              <a:t>etc. and forever change </a:t>
            </a:r>
            <a:r>
              <a:rPr lang="en-US" sz="2000" dirty="0" smtClean="0">
                <a:solidFill>
                  <a:schemeClr val="tx2"/>
                </a:solidFill>
                <a:latin typeface="Calibri" charset="0"/>
                <a:ea typeface="ＭＳ Ｐゴシック" charset="0"/>
              </a:rPr>
              <a:t/>
            </a:r>
            <a:br>
              <a:rPr lang="en-US" sz="2000" dirty="0" smtClean="0">
                <a:solidFill>
                  <a:schemeClr val="tx2"/>
                </a:solidFill>
                <a:latin typeface="Calibri" charset="0"/>
                <a:ea typeface="ＭＳ Ｐゴシック" charset="0"/>
              </a:rPr>
            </a:br>
            <a:r>
              <a:rPr lang="en-US" sz="2000" dirty="0" smtClean="0">
                <a:solidFill>
                  <a:schemeClr val="tx2"/>
                </a:solidFill>
                <a:latin typeface="Calibri" charset="0"/>
                <a:ea typeface="ＭＳ Ｐゴシック" charset="0"/>
              </a:rPr>
              <a:t>   a </a:t>
            </a:r>
            <a:r>
              <a:rPr lang="en-US" sz="2000" dirty="0">
                <a:solidFill>
                  <a:schemeClr val="tx2"/>
                </a:solidFill>
                <a:latin typeface="Calibri" charset="0"/>
                <a:ea typeface="ＭＳ Ｐゴシック" charset="0"/>
              </a:rPr>
              <a:t>young </a:t>
            </a:r>
            <a:r>
              <a:rPr lang="en-US" sz="2000" dirty="0" smtClean="0">
                <a:solidFill>
                  <a:schemeClr val="tx2"/>
                </a:solidFill>
                <a:latin typeface="Calibri" charset="0"/>
                <a:ea typeface="ＭＳ Ｐゴシック" charset="0"/>
              </a:rPr>
              <a:t>woman’s </a:t>
            </a:r>
            <a:r>
              <a:rPr lang="en-US" sz="2000" dirty="0">
                <a:solidFill>
                  <a:schemeClr val="tx2"/>
                </a:solidFill>
                <a:latin typeface="Calibri" charset="0"/>
                <a:ea typeface="ＭＳ Ｐゴシック" charset="0"/>
              </a:rPr>
              <a:t>life. </a:t>
            </a:r>
            <a:br>
              <a:rPr lang="en-US" sz="2000" dirty="0">
                <a:solidFill>
                  <a:schemeClr val="tx2"/>
                </a:solidFill>
                <a:latin typeface="Calibri" charset="0"/>
                <a:ea typeface="ＭＳ Ｐゴシック" charset="0"/>
              </a:rPr>
            </a:br>
            <a:endParaRPr lang="en-US" sz="2000" dirty="0">
              <a:solidFill>
                <a:schemeClr val="tx2"/>
              </a:solidFill>
              <a:latin typeface="Calibri" charset="0"/>
              <a:ea typeface="ＭＳ Ｐゴシック" charset="0"/>
            </a:endParaRPr>
          </a:p>
          <a:p>
            <a:pPr eaLnBrk="1" hangingPunct="1">
              <a:lnSpc>
                <a:spcPct val="80000"/>
              </a:lnSpc>
              <a:buClr>
                <a:schemeClr val="tx1"/>
              </a:buClr>
              <a:buFont typeface="Arial" charset="0"/>
              <a:buChar char="•"/>
            </a:pPr>
            <a:r>
              <a:rPr lang="en-US" sz="2600" b="1" dirty="0">
                <a:solidFill>
                  <a:schemeClr val="tx2"/>
                </a:solidFill>
                <a:latin typeface="Calibri" charset="0"/>
                <a:ea typeface="ＭＳ Ｐゴシック" charset="0"/>
                <a:cs typeface="ＭＳ Ｐゴシック" charset="0"/>
              </a:rPr>
              <a:t> MENTOR</a:t>
            </a:r>
          </a:p>
          <a:p>
            <a:pPr lvl="1" eaLnBrk="1" hangingPunct="1">
              <a:lnSpc>
                <a:spcPct val="80000"/>
              </a:lnSpc>
              <a:buClr>
                <a:schemeClr val="tx1"/>
              </a:buClr>
              <a:buFont typeface="Arial" charset="0"/>
              <a:buChar char="•"/>
            </a:pPr>
            <a:r>
              <a:rPr lang="en-US" sz="2000" dirty="0">
                <a:solidFill>
                  <a:schemeClr val="tx2"/>
                </a:solidFill>
                <a:latin typeface="Calibri" charset="0"/>
                <a:ea typeface="ＭＳ Ｐゴシック" charset="0"/>
              </a:rPr>
              <a:t> Feel good every week by interacting with a young woman in need </a:t>
            </a:r>
            <a:r>
              <a:rPr lang="en-US" sz="2000" dirty="0" smtClean="0">
                <a:solidFill>
                  <a:schemeClr val="tx2"/>
                </a:solidFill>
                <a:latin typeface="Calibri" charset="0"/>
                <a:ea typeface="ＭＳ Ｐゴシック" charset="0"/>
              </a:rPr>
              <a:t/>
            </a:r>
            <a:br>
              <a:rPr lang="en-US" sz="2000" dirty="0" smtClean="0">
                <a:solidFill>
                  <a:schemeClr val="tx2"/>
                </a:solidFill>
                <a:latin typeface="Calibri" charset="0"/>
                <a:ea typeface="ＭＳ Ｐゴシック" charset="0"/>
              </a:rPr>
            </a:br>
            <a:r>
              <a:rPr lang="en-US" sz="2000" dirty="0" smtClean="0">
                <a:solidFill>
                  <a:schemeClr val="tx2"/>
                </a:solidFill>
                <a:latin typeface="Calibri" charset="0"/>
                <a:ea typeface="ＭＳ Ｐゴシック" charset="0"/>
              </a:rPr>
              <a:t>   of </a:t>
            </a:r>
            <a:r>
              <a:rPr lang="en-US" sz="2000" dirty="0">
                <a:solidFill>
                  <a:schemeClr val="tx2"/>
                </a:solidFill>
                <a:latin typeface="Calibri" charset="0"/>
                <a:ea typeface="ＭＳ Ｐゴシック" charset="0"/>
              </a:rPr>
              <a:t>guidance, support, and love.  </a:t>
            </a:r>
            <a:br>
              <a:rPr lang="en-US" sz="2000" dirty="0">
                <a:solidFill>
                  <a:schemeClr val="tx2"/>
                </a:solidFill>
                <a:latin typeface="Calibri" charset="0"/>
                <a:ea typeface="ＭＳ Ｐゴシック" charset="0"/>
              </a:rPr>
            </a:br>
            <a:r>
              <a:rPr lang="en-US" sz="2000" dirty="0">
                <a:solidFill>
                  <a:schemeClr val="tx2"/>
                </a:solidFill>
                <a:latin typeface="Calibri" charset="0"/>
                <a:ea typeface="ＭＳ Ｐゴシック" charset="0"/>
              </a:rPr>
              <a:t/>
            </a:r>
            <a:br>
              <a:rPr lang="en-US" sz="2000" dirty="0">
                <a:solidFill>
                  <a:schemeClr val="tx2"/>
                </a:solidFill>
                <a:latin typeface="Calibri" charset="0"/>
                <a:ea typeface="ＭＳ Ｐゴシック" charset="0"/>
              </a:rPr>
            </a:br>
            <a:endParaRPr lang="en-US" sz="2000" dirty="0">
              <a:solidFill>
                <a:schemeClr val="tx2"/>
              </a:solidFill>
              <a:latin typeface="Calibri" charset="0"/>
              <a:ea typeface="ＭＳ Ｐゴシック" charset="0"/>
            </a:endParaRPr>
          </a:p>
          <a:p>
            <a:pPr algn="ctr" eaLnBrk="1" hangingPunct="1">
              <a:lnSpc>
                <a:spcPct val="80000"/>
              </a:lnSpc>
              <a:buClr>
                <a:schemeClr val="tx1"/>
              </a:buClr>
            </a:pPr>
            <a:r>
              <a:rPr lang="en-US" sz="2200" i="1" dirty="0">
                <a:solidFill>
                  <a:schemeClr val="tx2"/>
                </a:solidFill>
                <a:latin typeface="Calibri" charset="0"/>
                <a:ea typeface="ＭＳ Ｐゴシック" charset="0"/>
                <a:cs typeface="ＭＳ Ｐゴシック" charset="0"/>
              </a:rPr>
              <a:t>When you give, you receive.</a:t>
            </a:r>
            <a:r>
              <a:rPr lang="en-US" sz="2200" b="1" i="1" dirty="0">
                <a:solidFill>
                  <a:srgbClr val="9C908A"/>
                </a:solidFill>
                <a:latin typeface="Calibri" charset="0"/>
                <a:ea typeface="ＭＳ Ｐゴシック" charset="0"/>
                <a:cs typeface="ＭＳ Ｐゴシック" charset="0"/>
              </a:rPr>
              <a:t> </a:t>
            </a:r>
          </a:p>
          <a:p>
            <a:pPr eaLnBrk="1" hangingPunct="1">
              <a:lnSpc>
                <a:spcPct val="80000"/>
              </a:lnSpc>
            </a:pPr>
            <a:endParaRPr lang="en-US" sz="3000" b="1" u="sng" dirty="0">
              <a:solidFill>
                <a:srgbClr val="9C908A"/>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09600"/>
            <a:ext cx="8686800" cy="6553200"/>
          </a:xfrm>
        </p:spPr>
        <p:txBody>
          <a:bodyPr>
            <a:normAutofit/>
          </a:bodyPr>
          <a:lstStyle/>
          <a:p>
            <a:pPr eaLnBrk="1" hangingPunct="1">
              <a:lnSpc>
                <a:spcPct val="70000"/>
              </a:lnSpc>
            </a:pPr>
            <a:r>
              <a:rPr lang="en-US" sz="3000" b="1" u="sng" cap="small" dirty="0">
                <a:solidFill>
                  <a:srgbClr val="400828"/>
                </a:solidFill>
                <a:latin typeface="Calibri" charset="0"/>
                <a:ea typeface="ＭＳ Ｐゴシック" charset="0"/>
                <a:cs typeface="ＭＳ Ｐゴシック" charset="0"/>
              </a:rPr>
              <a:t>Outlook:</a:t>
            </a:r>
            <a:br>
              <a:rPr lang="en-US" sz="3000" b="1" u="sng" cap="small" dirty="0">
                <a:solidFill>
                  <a:srgbClr val="400828"/>
                </a:solidFill>
                <a:latin typeface="Calibri" charset="0"/>
                <a:ea typeface="ＭＳ Ｐゴシック" charset="0"/>
                <a:cs typeface="ＭＳ Ｐゴシック" charset="0"/>
              </a:rPr>
            </a:br>
            <a:endParaRPr lang="en-US" sz="3000" b="1" u="sng" cap="small" dirty="0">
              <a:solidFill>
                <a:srgbClr val="400828"/>
              </a:solidFill>
              <a:latin typeface="Calibri" charset="0"/>
              <a:ea typeface="ＭＳ Ｐゴシック" charset="0"/>
              <a:cs typeface="ＭＳ Ｐゴシック" charset="0"/>
            </a:endParaRPr>
          </a:p>
          <a:p>
            <a:pPr eaLnBrk="1" hangingPunct="1">
              <a:lnSpc>
                <a:spcPct val="70000"/>
              </a:lnSpc>
            </a:pPr>
            <a:endParaRPr lang="en-US" sz="3000" b="1" u="sng" cap="small" dirty="0">
              <a:solidFill>
                <a:srgbClr val="400828"/>
              </a:solidFill>
              <a:latin typeface="Calibri" charset="0"/>
              <a:ea typeface="ＭＳ Ｐゴシック" charset="0"/>
              <a:cs typeface="ＭＳ Ｐゴシック" charset="0"/>
            </a:endParaRPr>
          </a:p>
          <a:p>
            <a:pPr eaLnBrk="1" hangingPunct="1">
              <a:lnSpc>
                <a:spcPct val="70000"/>
              </a:lnSpc>
              <a:buClr>
                <a:schemeClr val="tx1"/>
              </a:buClr>
              <a:buFont typeface="Arial" charset="0"/>
              <a:buChar char="•"/>
            </a:pPr>
            <a:r>
              <a:rPr lang="en-US" sz="2200" b="1" dirty="0">
                <a:solidFill>
                  <a:schemeClr val="tx2"/>
                </a:solidFill>
                <a:latin typeface="Calibri" charset="0"/>
                <a:ea typeface="ＭＳ Ｐゴシック" charset="0"/>
                <a:cs typeface="ＭＳ Ｐゴシック" charset="0"/>
              </a:rPr>
              <a:t> Demand vastly exceeds Supply. </a:t>
            </a:r>
            <a:r>
              <a:rPr lang="en-US" sz="2200" b="1" dirty="0" smtClean="0">
                <a:solidFill>
                  <a:schemeClr val="tx2"/>
                </a:solidFill>
                <a:latin typeface="Calibri" charset="0"/>
                <a:ea typeface="ＭＳ Ｐゴシック" charset="0"/>
                <a:cs typeface="ＭＳ Ｐゴシック" charset="0"/>
              </a:rPr>
              <a:t/>
            </a:r>
            <a:br>
              <a:rPr lang="en-US" sz="2200" b="1" dirty="0" smtClean="0">
                <a:solidFill>
                  <a:schemeClr val="tx2"/>
                </a:solidFill>
                <a:latin typeface="Calibri" charset="0"/>
                <a:ea typeface="ＭＳ Ｐゴシック" charset="0"/>
                <a:cs typeface="ＭＳ Ｐゴシック" charset="0"/>
              </a:rPr>
            </a:br>
            <a:endParaRPr lang="en-US" sz="2200" b="1" dirty="0">
              <a:solidFill>
                <a:schemeClr val="tx2"/>
              </a:solidFill>
              <a:latin typeface="Calibri" charset="0"/>
              <a:ea typeface="ＭＳ Ｐゴシック" charset="0"/>
              <a:cs typeface="ＭＳ Ｐゴシック" charset="0"/>
            </a:endParaRPr>
          </a:p>
          <a:p>
            <a:pPr lvl="1" eaLnBrk="1" hangingPunct="1">
              <a:lnSpc>
                <a:spcPct val="70000"/>
              </a:lnSpc>
              <a:buClr>
                <a:schemeClr val="tx1"/>
              </a:buClr>
              <a:buFont typeface="Arial" charset="0"/>
              <a:buChar char="•"/>
            </a:pPr>
            <a:r>
              <a:rPr lang="en-US" sz="2100" dirty="0">
                <a:solidFill>
                  <a:schemeClr val="tx2"/>
                </a:solidFill>
                <a:latin typeface="Calibri" charset="0"/>
                <a:ea typeface="ＭＳ Ｐゴシック" charset="0"/>
              </a:rPr>
              <a:t> </a:t>
            </a:r>
            <a:r>
              <a:rPr lang="en-US" sz="2100" dirty="0" smtClean="0">
                <a:solidFill>
                  <a:schemeClr val="tx2"/>
                </a:solidFill>
                <a:latin typeface="Calibri" charset="0"/>
                <a:ea typeface="ＭＳ Ｐゴシック" charset="0"/>
              </a:rPr>
              <a:t>50+ </a:t>
            </a:r>
            <a:r>
              <a:rPr lang="en-US" sz="2100" dirty="0">
                <a:solidFill>
                  <a:schemeClr val="tx2"/>
                </a:solidFill>
                <a:latin typeface="Calibri" charset="0"/>
                <a:ea typeface="ＭＳ Ｐゴシック" charset="0"/>
              </a:rPr>
              <a:t>clients in the program and </a:t>
            </a:r>
            <a:r>
              <a:rPr lang="en-US" sz="2100" dirty="0" smtClean="0">
                <a:solidFill>
                  <a:schemeClr val="tx2"/>
                </a:solidFill>
                <a:latin typeface="Calibri" charset="0"/>
                <a:ea typeface="ＭＳ Ｐゴシック" charset="0"/>
              </a:rPr>
              <a:t>50</a:t>
            </a:r>
            <a:r>
              <a:rPr lang="en-US" sz="2100" dirty="0">
                <a:solidFill>
                  <a:schemeClr val="tx2"/>
                </a:solidFill>
                <a:latin typeface="Calibri" charset="0"/>
                <a:ea typeface="ＭＳ Ｐゴシック" charset="0"/>
              </a:rPr>
              <a:t>+ on the </a:t>
            </a:r>
            <a:r>
              <a:rPr lang="en-US" sz="2100" dirty="0" smtClean="0">
                <a:solidFill>
                  <a:schemeClr val="tx2"/>
                </a:solidFill>
                <a:latin typeface="Calibri" charset="0"/>
                <a:ea typeface="ＭＳ Ｐゴシック" charset="0"/>
              </a:rPr>
              <a:t>waitlist, </a:t>
            </a:r>
            <a:br>
              <a:rPr lang="en-US" sz="2100" dirty="0" smtClean="0">
                <a:solidFill>
                  <a:schemeClr val="tx2"/>
                </a:solidFill>
                <a:latin typeface="Calibri" charset="0"/>
                <a:ea typeface="ＭＳ Ｐゴシック" charset="0"/>
              </a:rPr>
            </a:br>
            <a:r>
              <a:rPr lang="en-US" sz="2100" dirty="0" smtClean="0">
                <a:solidFill>
                  <a:schemeClr val="tx2"/>
                </a:solidFill>
                <a:latin typeface="Calibri" charset="0"/>
                <a:ea typeface="ＭＳ Ｐゴシック" charset="0"/>
              </a:rPr>
              <a:t/>
            </a:r>
            <a:br>
              <a:rPr lang="en-US" sz="2100" dirty="0" smtClean="0">
                <a:solidFill>
                  <a:schemeClr val="tx2"/>
                </a:solidFill>
                <a:latin typeface="Calibri" charset="0"/>
                <a:ea typeface="ＭＳ Ｐゴシック" charset="0"/>
              </a:rPr>
            </a:br>
            <a:r>
              <a:rPr lang="en-US" sz="2100" dirty="0" smtClean="0">
                <a:solidFill>
                  <a:schemeClr val="tx2"/>
                </a:solidFill>
                <a:latin typeface="Calibri" charset="0"/>
                <a:ea typeface="ＭＳ Ｐゴシック" charset="0"/>
              </a:rPr>
              <a:t>  and we’ve </a:t>
            </a:r>
            <a:r>
              <a:rPr lang="en-US" sz="2100" dirty="0">
                <a:solidFill>
                  <a:schemeClr val="tx2"/>
                </a:solidFill>
                <a:latin typeface="Calibri" charset="0"/>
                <a:ea typeface="ＭＳ Ｐゴシック" charset="0"/>
              </a:rPr>
              <a:t>never advertised. </a:t>
            </a:r>
            <a:endParaRPr lang="en-US" sz="2100" dirty="0" smtClean="0">
              <a:solidFill>
                <a:schemeClr val="tx2"/>
              </a:solidFill>
              <a:latin typeface="Calibri" charset="0"/>
              <a:ea typeface="ＭＳ Ｐゴシック" charset="0"/>
            </a:endParaRPr>
          </a:p>
          <a:p>
            <a:pPr lvl="1" eaLnBrk="1" hangingPunct="1">
              <a:lnSpc>
                <a:spcPct val="70000"/>
              </a:lnSpc>
              <a:buClr>
                <a:schemeClr val="tx1"/>
              </a:buClr>
              <a:buFont typeface="Arial" charset="0"/>
              <a:buChar char="•"/>
            </a:pPr>
            <a:endParaRPr lang="en-US" sz="2100" dirty="0">
              <a:solidFill>
                <a:schemeClr val="tx2"/>
              </a:solidFill>
              <a:latin typeface="Calibri" charset="0"/>
              <a:ea typeface="ＭＳ Ｐゴシック" charset="0"/>
            </a:endParaRPr>
          </a:p>
          <a:p>
            <a:pPr lvl="1" eaLnBrk="1" hangingPunct="1">
              <a:lnSpc>
                <a:spcPct val="70000"/>
              </a:lnSpc>
              <a:buClr>
                <a:schemeClr val="tx1"/>
              </a:buClr>
              <a:buFont typeface="Arial" charset="0"/>
              <a:buChar char="•"/>
            </a:pPr>
            <a:endParaRPr lang="en-US" sz="2100" dirty="0">
              <a:solidFill>
                <a:schemeClr val="tx2"/>
              </a:solidFill>
              <a:latin typeface="Calibri" charset="0"/>
              <a:ea typeface="ＭＳ Ｐゴシック" charset="0"/>
            </a:endParaRPr>
          </a:p>
          <a:p>
            <a:pPr lvl="2" eaLnBrk="1" hangingPunct="1">
              <a:lnSpc>
                <a:spcPct val="70000"/>
              </a:lnSpc>
              <a:buClr>
                <a:schemeClr val="tx1"/>
              </a:buClr>
              <a:buFont typeface="Arial" charset="0"/>
              <a:buChar char="•"/>
            </a:pPr>
            <a:endParaRPr lang="en-US" sz="1900" dirty="0">
              <a:solidFill>
                <a:schemeClr val="tx2"/>
              </a:solidFill>
              <a:latin typeface="Calibri" charset="0"/>
              <a:ea typeface="ＭＳ Ｐゴシック" charset="0"/>
            </a:endParaRPr>
          </a:p>
          <a:p>
            <a:pPr eaLnBrk="1" hangingPunct="1">
              <a:lnSpc>
                <a:spcPct val="70000"/>
              </a:lnSpc>
              <a:buClr>
                <a:schemeClr val="tx1"/>
              </a:buClr>
              <a:buFont typeface="Arial" charset="0"/>
              <a:buChar char="•"/>
            </a:pPr>
            <a:r>
              <a:rPr lang="en-US" sz="2200" b="1" dirty="0">
                <a:solidFill>
                  <a:schemeClr val="tx2"/>
                </a:solidFill>
                <a:latin typeface="Calibri" charset="0"/>
                <a:ea typeface="ＭＳ Ｐゴシック" charset="0"/>
                <a:cs typeface="ＭＳ Ｐゴシック" charset="0"/>
              </a:rPr>
              <a:t>Primary growth constraints are funding &amp; human capital</a:t>
            </a:r>
            <a:r>
              <a:rPr lang="en-US" sz="2200" b="1" dirty="0" smtClean="0">
                <a:solidFill>
                  <a:schemeClr val="tx2"/>
                </a:solidFill>
                <a:latin typeface="Calibri" charset="0"/>
                <a:ea typeface="ＭＳ Ｐゴシック" charset="0"/>
                <a:cs typeface="ＭＳ Ｐゴシック" charset="0"/>
              </a:rPr>
              <a:t>.</a:t>
            </a:r>
            <a:br>
              <a:rPr lang="en-US" sz="2200" b="1" dirty="0" smtClean="0">
                <a:solidFill>
                  <a:schemeClr val="tx2"/>
                </a:solidFill>
                <a:latin typeface="Calibri" charset="0"/>
                <a:ea typeface="ＭＳ Ｐゴシック" charset="0"/>
                <a:cs typeface="ＭＳ Ｐゴシック" charset="0"/>
              </a:rPr>
            </a:br>
            <a:endParaRPr lang="en-US" sz="2200" b="1" dirty="0">
              <a:solidFill>
                <a:schemeClr val="tx2"/>
              </a:solidFill>
              <a:latin typeface="Calibri" charset="0"/>
              <a:ea typeface="ＭＳ Ｐゴシック" charset="0"/>
              <a:cs typeface="ＭＳ Ｐゴシック" charset="0"/>
            </a:endParaRPr>
          </a:p>
          <a:p>
            <a:pPr lvl="1" eaLnBrk="1" hangingPunct="1">
              <a:lnSpc>
                <a:spcPct val="70000"/>
              </a:lnSpc>
              <a:buClr>
                <a:schemeClr val="tx1"/>
              </a:buClr>
              <a:buFont typeface="Arial" charset="0"/>
              <a:buChar char="•"/>
            </a:pPr>
            <a:r>
              <a:rPr lang="en-US" sz="2100" dirty="0">
                <a:solidFill>
                  <a:schemeClr val="tx2"/>
                </a:solidFill>
                <a:latin typeface="Calibri" charset="0"/>
                <a:ea typeface="ＭＳ Ｐゴシック" charset="0"/>
              </a:rPr>
              <a:t> Hired </a:t>
            </a:r>
            <a:r>
              <a:rPr lang="en-US" sz="2100" dirty="0" smtClean="0">
                <a:solidFill>
                  <a:schemeClr val="tx2"/>
                </a:solidFill>
                <a:latin typeface="Calibri" charset="0"/>
                <a:ea typeface="ＭＳ Ｐゴシック" charset="0"/>
              </a:rPr>
              <a:t>part-time fund developer to increase success of annual fundraiser. </a:t>
            </a:r>
            <a:br>
              <a:rPr lang="en-US" sz="2100" dirty="0" smtClean="0">
                <a:solidFill>
                  <a:schemeClr val="tx2"/>
                </a:solidFill>
                <a:latin typeface="Calibri" charset="0"/>
                <a:ea typeface="ＭＳ Ｐゴシック" charset="0"/>
              </a:rPr>
            </a:br>
            <a:endParaRPr lang="en-US" sz="2100" dirty="0" smtClean="0">
              <a:solidFill>
                <a:schemeClr val="tx2"/>
              </a:solidFill>
              <a:latin typeface="Calibri" charset="0"/>
              <a:ea typeface="ＭＳ Ｐゴシック" charset="0"/>
            </a:endParaRPr>
          </a:p>
          <a:p>
            <a:pPr lvl="1" eaLnBrk="1" hangingPunct="1">
              <a:lnSpc>
                <a:spcPct val="70000"/>
              </a:lnSpc>
              <a:buClr>
                <a:schemeClr val="tx1"/>
              </a:buClr>
              <a:buFont typeface="Arial" charset="0"/>
              <a:buChar char="•"/>
            </a:pPr>
            <a:r>
              <a:rPr lang="en-US" sz="2100" dirty="0" smtClean="0">
                <a:solidFill>
                  <a:schemeClr val="tx2"/>
                </a:solidFill>
                <a:latin typeface="Calibri" charset="0"/>
                <a:ea typeface="ＭＳ Ｐゴシック" charset="0"/>
              </a:rPr>
              <a:t> Pursuit of grants and gifts from foundations by volunteer grant writer.</a:t>
            </a:r>
            <a:br>
              <a:rPr lang="en-US" sz="2100" dirty="0" smtClean="0">
                <a:solidFill>
                  <a:schemeClr val="tx2"/>
                </a:solidFill>
                <a:latin typeface="Calibri" charset="0"/>
                <a:ea typeface="ＭＳ Ｐゴシック" charset="0"/>
              </a:rPr>
            </a:br>
            <a:endParaRPr lang="en-US" sz="2100" dirty="0" smtClean="0">
              <a:solidFill>
                <a:schemeClr val="tx2"/>
              </a:solidFill>
              <a:latin typeface="Calibri" charset="0"/>
              <a:ea typeface="ＭＳ Ｐゴシック" charset="0"/>
            </a:endParaRPr>
          </a:p>
          <a:p>
            <a:pPr lvl="1" eaLnBrk="1" hangingPunct="1">
              <a:lnSpc>
                <a:spcPct val="70000"/>
              </a:lnSpc>
              <a:buClr>
                <a:schemeClr val="tx1"/>
              </a:buClr>
              <a:buFont typeface="Arial" charset="0"/>
              <a:buChar char="•"/>
            </a:pPr>
            <a:r>
              <a:rPr lang="en-US" sz="2100" dirty="0" smtClean="0">
                <a:solidFill>
                  <a:schemeClr val="tx2"/>
                </a:solidFill>
                <a:latin typeface="Calibri" charset="0"/>
                <a:ea typeface="ＭＳ Ｐゴシック" charset="0"/>
              </a:rPr>
              <a:t> Creating subsidiary management teams to increase capacity.   </a:t>
            </a:r>
            <a:endParaRPr lang="en-US" sz="2100" dirty="0">
              <a:solidFill>
                <a:schemeClr val="tx2"/>
              </a:solidFill>
              <a:latin typeface="Calibri" charset="0"/>
              <a:ea typeface="ＭＳ Ｐゴシック" charset="0"/>
            </a:endParaRPr>
          </a:p>
          <a:p>
            <a:pPr eaLnBrk="1" hangingPunct="1">
              <a:lnSpc>
                <a:spcPct val="70000"/>
              </a:lnSpc>
            </a:pPr>
            <a:endParaRPr lang="en-US" sz="2500" b="1" u="sng" dirty="0">
              <a:solidFill>
                <a:schemeClr val="tx2"/>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idx="1"/>
          </p:nvPr>
        </p:nvSpPr>
        <p:spPr>
          <a:xfrm>
            <a:off x="381000" y="76200"/>
            <a:ext cx="8001000" cy="3505200"/>
          </a:xfrm>
        </p:spPr>
        <p:txBody>
          <a:bodyPr/>
          <a:lstStyle/>
          <a:p>
            <a:pPr eaLnBrk="1" hangingPunct="1"/>
            <a:r>
              <a:rPr lang="en-US" sz="3200" b="1" cap="small" dirty="0" smtClean="0">
                <a:solidFill>
                  <a:srgbClr val="400828"/>
                </a:solidFill>
                <a:latin typeface="Calibri" charset="0"/>
                <a:ea typeface="ＭＳ Ｐゴシック" charset="0"/>
                <a:cs typeface="ＭＳ Ｐゴシック" charset="0"/>
              </a:rPr>
              <a:t>Huntington </a:t>
            </a:r>
            <a:r>
              <a:rPr lang="en-US" sz="3200" b="1" cap="small" dirty="0">
                <a:solidFill>
                  <a:srgbClr val="400828"/>
                </a:solidFill>
                <a:latin typeface="Calibri" charset="0"/>
                <a:ea typeface="ＭＳ Ｐゴシック" charset="0"/>
                <a:cs typeface="ＭＳ Ｐゴシック" charset="0"/>
              </a:rPr>
              <a:t>Beach, </a:t>
            </a:r>
            <a:r>
              <a:rPr lang="en-US" sz="3200" cap="small" dirty="0">
                <a:solidFill>
                  <a:srgbClr val="400828"/>
                </a:solidFill>
                <a:latin typeface="Calibri" charset="0"/>
                <a:ea typeface="ＭＳ Ｐゴシック" charset="0"/>
                <a:cs typeface="ＭＳ Ｐゴシック" charset="0"/>
              </a:rPr>
              <a:t>CA</a:t>
            </a:r>
          </a:p>
          <a:p>
            <a:pPr eaLnBrk="1" hangingPunct="1">
              <a:buClr>
                <a:schemeClr val="tx1"/>
              </a:buClr>
              <a:buFont typeface="Arial" charset="0"/>
              <a:buChar char="•"/>
            </a:pPr>
            <a:r>
              <a:rPr lang="en-US" sz="2400" dirty="0" smtClean="0">
                <a:solidFill>
                  <a:schemeClr val="tx2"/>
                </a:solidFill>
                <a:latin typeface="Calibri" charset="0"/>
                <a:ea typeface="ＭＳ Ｐゴシック" charset="0"/>
                <a:cs typeface="ＭＳ Ｐゴシック" charset="0"/>
              </a:rPr>
              <a:t>Thanks </a:t>
            </a:r>
            <a:r>
              <a:rPr lang="en-US" sz="2400" dirty="0">
                <a:solidFill>
                  <a:schemeClr val="tx2"/>
                </a:solidFill>
                <a:latin typeface="Calibri" charset="0"/>
                <a:ea typeface="ＭＳ Ｐゴシック" charset="0"/>
                <a:cs typeface="ＭＳ Ｐゴシック" charset="0"/>
              </a:rPr>
              <a:t>to the Bickerstaff Family Foundation, 16 of our </a:t>
            </a:r>
            <a:r>
              <a:rPr lang="en-US" sz="2400" dirty="0" smtClean="0">
                <a:solidFill>
                  <a:schemeClr val="tx2"/>
                </a:solidFill>
                <a:latin typeface="Calibri" charset="0"/>
                <a:ea typeface="ＭＳ Ｐゴシック" charset="0"/>
                <a:cs typeface="ＭＳ Ｐゴシック" charset="0"/>
              </a:rPr>
              <a:t>clients</a:t>
            </a:r>
          </a:p>
          <a:p>
            <a:pPr eaLnBrk="1" hangingPunct="1">
              <a:buClr>
                <a:schemeClr val="tx1"/>
              </a:buClr>
            </a:pPr>
            <a:r>
              <a:rPr lang="en-US" sz="2400" dirty="0">
                <a:solidFill>
                  <a:schemeClr val="tx2"/>
                </a:solidFill>
                <a:latin typeface="Calibri" charset="0"/>
                <a:ea typeface="ＭＳ Ｐゴシック" charset="0"/>
                <a:cs typeface="ＭＳ Ｐゴシック" charset="0"/>
              </a:rPr>
              <a:t> </a:t>
            </a:r>
            <a:r>
              <a:rPr lang="en-US" sz="2400" dirty="0" smtClean="0">
                <a:solidFill>
                  <a:schemeClr val="tx2"/>
                </a:solidFill>
                <a:latin typeface="Calibri" charset="0"/>
                <a:ea typeface="ＭＳ Ｐゴシック" charset="0"/>
                <a:cs typeface="ＭＳ Ｐゴシック" charset="0"/>
              </a:rPr>
              <a:t> </a:t>
            </a:r>
            <a:r>
              <a:rPr lang="en-US" sz="2400" dirty="0">
                <a:solidFill>
                  <a:schemeClr val="tx2"/>
                </a:solidFill>
                <a:latin typeface="Calibri" charset="0"/>
                <a:ea typeface="ＭＳ Ｐゴシック" charset="0"/>
                <a:cs typeface="ＭＳ Ｐゴシック" charset="0"/>
              </a:rPr>
              <a:t>live in this beautifully remodeled complex</a:t>
            </a:r>
            <a:r>
              <a:rPr lang="en-US" sz="2400" dirty="0" smtClean="0">
                <a:solidFill>
                  <a:schemeClr val="tx2"/>
                </a:solidFill>
                <a:latin typeface="Calibri" charset="0"/>
                <a:ea typeface="ＭＳ Ｐゴシック" charset="0"/>
                <a:cs typeface="ＭＳ Ｐゴシック" charset="0"/>
              </a:rPr>
              <a:t>!</a:t>
            </a:r>
          </a:p>
          <a:p>
            <a:pPr eaLnBrk="1" hangingPunct="1">
              <a:buClr>
                <a:schemeClr val="tx1"/>
              </a:buClr>
              <a:buFont typeface="Arial" charset="0"/>
              <a:buChar char="•"/>
            </a:pPr>
            <a:r>
              <a:rPr lang="en-US" sz="2400" dirty="0" smtClean="0">
                <a:solidFill>
                  <a:schemeClr val="tx2"/>
                </a:solidFill>
                <a:latin typeface="Calibri" charset="0"/>
                <a:ea typeface="ＭＳ Ｐゴシック" charset="0"/>
                <a:cs typeface="ＭＳ Ｐゴシック" charset="0"/>
              </a:rPr>
              <a:t> The </a:t>
            </a:r>
            <a:r>
              <a:rPr lang="en-US" sz="2400" dirty="0">
                <a:solidFill>
                  <a:schemeClr val="tx2"/>
                </a:solidFill>
                <a:latin typeface="Calibri" charset="0"/>
                <a:ea typeface="ＭＳ Ｐゴシック" charset="0"/>
                <a:cs typeface="ＭＳ Ｐゴシック" charset="0"/>
              </a:rPr>
              <a:t>common living area increases the sense of </a:t>
            </a:r>
            <a:r>
              <a:rPr lang="en-US" sz="2400" dirty="0" smtClean="0">
                <a:solidFill>
                  <a:schemeClr val="tx2"/>
                </a:solidFill>
                <a:latin typeface="Calibri" charset="0"/>
                <a:ea typeface="ＭＳ Ｐゴシック" charset="0"/>
                <a:cs typeface="ＭＳ Ｐゴシック" charset="0"/>
              </a:rPr>
              <a:t>community</a:t>
            </a:r>
          </a:p>
          <a:p>
            <a:pPr eaLnBrk="1" hangingPunct="1">
              <a:buClr>
                <a:schemeClr val="tx1"/>
              </a:buClr>
            </a:pPr>
            <a:r>
              <a:rPr lang="en-US" sz="2400" dirty="0">
                <a:solidFill>
                  <a:schemeClr val="tx2"/>
                </a:solidFill>
                <a:latin typeface="Calibri" charset="0"/>
                <a:ea typeface="ＭＳ Ｐゴシック" charset="0"/>
                <a:cs typeface="ＭＳ Ｐゴシック" charset="0"/>
              </a:rPr>
              <a:t> </a:t>
            </a:r>
            <a:r>
              <a:rPr lang="en-US" sz="2400" dirty="0" smtClean="0">
                <a:solidFill>
                  <a:schemeClr val="tx2"/>
                </a:solidFill>
                <a:latin typeface="Calibri" charset="0"/>
                <a:ea typeface="ＭＳ Ｐゴシック" charset="0"/>
                <a:cs typeface="ＭＳ Ｐゴシック" charset="0"/>
              </a:rPr>
              <a:t>  </a:t>
            </a:r>
            <a:r>
              <a:rPr lang="en-US" sz="2400" dirty="0">
                <a:solidFill>
                  <a:schemeClr val="tx2"/>
                </a:solidFill>
                <a:latin typeface="Calibri" charset="0"/>
                <a:ea typeface="ＭＳ Ｐゴシック" charset="0"/>
                <a:cs typeface="ＭＳ Ｐゴシック" charset="0"/>
              </a:rPr>
              <a:t>and makes clients more accountable.</a:t>
            </a:r>
          </a:p>
          <a:p>
            <a:pPr eaLnBrk="1" hangingPunct="1">
              <a:buClr>
                <a:schemeClr val="tx1"/>
              </a:buClr>
            </a:pPr>
            <a:endParaRPr lang="en-US" sz="2400" dirty="0" smtClean="0">
              <a:solidFill>
                <a:schemeClr val="tx2"/>
              </a:solidFill>
              <a:latin typeface="Calibri" charset="0"/>
              <a:ea typeface="ＭＳ Ｐゴシック" charset="0"/>
              <a:cs typeface="ＭＳ Ｐゴシック" charset="0"/>
            </a:endParaRPr>
          </a:p>
        </p:txBody>
      </p:sp>
      <p:pic>
        <p:nvPicPr>
          <p:cNvPr id="45059" name="Picture 7" descr="IMG_03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3886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p:cNvPicPr>
            <a:picLocks noChangeAspect="1" noChangeArrowheads="1"/>
          </p:cNvPicPr>
          <p:nvPr/>
        </p:nvPicPr>
        <p:blipFill>
          <a:blip r:embed="rId4">
            <a:extLst>
              <a:ext uri="{28A0092B-C50C-407E-A947-70E740481C1C}">
                <a14:useLocalDpi xmlns:a14="http://schemas.microsoft.com/office/drawing/2010/main" val="0"/>
              </a:ext>
            </a:extLst>
          </a:blip>
          <a:srcRect b="10614"/>
          <a:stretch>
            <a:fillRect/>
          </a:stretch>
        </p:blipFill>
        <p:spPr bwMode="auto">
          <a:xfrm>
            <a:off x="457200" y="3886200"/>
            <a:ext cx="39624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315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idx="1"/>
          </p:nvPr>
        </p:nvSpPr>
        <p:spPr>
          <a:xfrm>
            <a:off x="381000" y="-152400"/>
            <a:ext cx="8001000" cy="3505200"/>
          </a:xfrm>
        </p:spPr>
        <p:txBody>
          <a:bodyPr/>
          <a:lstStyle/>
          <a:p>
            <a:pPr eaLnBrk="1" hangingPunct="1"/>
            <a:r>
              <a:rPr lang="en-US" sz="3200" b="1" cap="small" dirty="0" smtClean="0">
                <a:solidFill>
                  <a:srgbClr val="400828"/>
                </a:solidFill>
                <a:latin typeface="Calibri" charset="0"/>
                <a:ea typeface="ＭＳ Ｐゴシック" charset="0"/>
                <a:cs typeface="ＭＳ Ｐゴシック" charset="0"/>
              </a:rPr>
              <a:t> </a:t>
            </a:r>
            <a:r>
              <a:rPr lang="en-US" sz="3200" b="1" cap="small" dirty="0">
                <a:solidFill>
                  <a:srgbClr val="400828"/>
                </a:solidFill>
                <a:latin typeface="Calibri" charset="0"/>
                <a:ea typeface="ＭＳ Ｐゴシック" charset="0"/>
                <a:cs typeface="ＭＳ Ｐゴシック" charset="0"/>
              </a:rPr>
              <a:t>Huntington Beach</a:t>
            </a:r>
            <a:r>
              <a:rPr lang="en-US" sz="3200" cap="small" dirty="0">
                <a:solidFill>
                  <a:srgbClr val="400828"/>
                </a:solidFill>
                <a:latin typeface="Calibri" charset="0"/>
                <a:ea typeface="ＭＳ Ｐゴシック" charset="0"/>
                <a:cs typeface="ＭＳ Ｐゴシック" charset="0"/>
              </a:rPr>
              <a:t>, </a:t>
            </a:r>
            <a:r>
              <a:rPr lang="en-US" sz="3200" cap="small" dirty="0" smtClean="0">
                <a:solidFill>
                  <a:srgbClr val="400828"/>
                </a:solidFill>
                <a:latin typeface="Calibri" charset="0"/>
                <a:ea typeface="ＭＳ Ｐゴシック" charset="0"/>
                <a:cs typeface="ＭＳ Ｐゴシック" charset="0"/>
              </a:rPr>
              <a:t>CA</a:t>
            </a:r>
            <a:endParaRPr lang="en-US" sz="2400" b="1" cap="small" dirty="0" smtClean="0">
              <a:solidFill>
                <a:srgbClr val="400828"/>
              </a:solidFill>
              <a:latin typeface="Calibri" charset="0"/>
              <a:ea typeface="ＭＳ Ｐゴシック" charset="0"/>
              <a:cs typeface="ＭＳ Ｐゴシック" charset="0"/>
            </a:endParaRPr>
          </a:p>
          <a:p>
            <a:pPr eaLnBrk="1" hangingPunct="1">
              <a:buClr>
                <a:schemeClr val="tx1"/>
              </a:buClr>
              <a:buFont typeface="Arial" charset="0"/>
              <a:buChar char="•"/>
            </a:pPr>
            <a:r>
              <a:rPr lang="en-US" sz="2200" b="1" dirty="0" smtClean="0">
                <a:solidFill>
                  <a:schemeClr val="tx2"/>
                </a:solidFill>
                <a:latin typeface="Calibri" charset="0"/>
                <a:ea typeface="ＭＳ Ｐゴシック" charset="0"/>
                <a:cs typeface="ＭＳ Ｐゴシック" charset="0"/>
              </a:rPr>
              <a:t> </a:t>
            </a:r>
            <a:r>
              <a:rPr lang="en-US" sz="2400" dirty="0" smtClean="0">
                <a:solidFill>
                  <a:schemeClr val="tx2"/>
                </a:solidFill>
                <a:latin typeface="Calibri" charset="0"/>
                <a:ea typeface="ＭＳ Ｐゴシック" charset="0"/>
                <a:cs typeface="ＭＳ Ｐゴシック" charset="0"/>
              </a:rPr>
              <a:t>Purchased in 2011 for $1.8 Million.</a:t>
            </a:r>
            <a:endParaRPr lang="en-US" sz="2400" b="1" dirty="0">
              <a:solidFill>
                <a:schemeClr val="tx2"/>
              </a:solidFill>
              <a:latin typeface="Calibri" charset="0"/>
              <a:ea typeface="ＭＳ Ｐゴシック" charset="0"/>
              <a:cs typeface="ＭＳ Ｐゴシック" charset="0"/>
            </a:endParaRPr>
          </a:p>
          <a:p>
            <a:pPr eaLnBrk="1" hangingPunct="1">
              <a:buClr>
                <a:schemeClr val="tx1"/>
              </a:buClr>
              <a:buFont typeface="Arial" charset="0"/>
              <a:buChar char="•"/>
            </a:pPr>
            <a:r>
              <a:rPr lang="en-US" sz="2400" dirty="0" smtClean="0">
                <a:solidFill>
                  <a:schemeClr val="tx2"/>
                </a:solidFill>
                <a:latin typeface="Calibri" charset="0"/>
                <a:ea typeface="ＭＳ Ｐゴシック" charset="0"/>
                <a:cs typeface="ＭＳ Ｐゴシック" charset="0"/>
              </a:rPr>
              <a:t> Projected to owe less than $250,000 by December 2015, at</a:t>
            </a:r>
          </a:p>
          <a:p>
            <a:pPr eaLnBrk="1" hangingPunct="1">
              <a:buClr>
                <a:schemeClr val="tx1"/>
              </a:buClr>
            </a:pPr>
            <a:r>
              <a:rPr lang="en-US" sz="2400" dirty="0">
                <a:solidFill>
                  <a:schemeClr val="tx2"/>
                </a:solidFill>
                <a:latin typeface="Calibri" charset="0"/>
                <a:ea typeface="ＭＳ Ｐゴシック" charset="0"/>
                <a:cs typeface="ＭＳ Ｐゴシック" charset="0"/>
              </a:rPr>
              <a:t>  which point 18 clients will be living in the </a:t>
            </a:r>
            <a:r>
              <a:rPr lang="en-US" sz="2400" dirty="0" smtClean="0">
                <a:solidFill>
                  <a:schemeClr val="tx2"/>
                </a:solidFill>
                <a:latin typeface="Calibri" charset="0"/>
                <a:ea typeface="ＭＳ Ｐゴシック" charset="0"/>
                <a:cs typeface="ＭＳ Ｐゴシック" charset="0"/>
              </a:rPr>
              <a:t>residence.</a:t>
            </a:r>
          </a:p>
          <a:p>
            <a:pPr eaLnBrk="1" hangingPunct="1">
              <a:buClr>
                <a:schemeClr val="tx1"/>
              </a:buClr>
              <a:buFont typeface="Arial" charset="0"/>
              <a:buChar char="•"/>
            </a:pPr>
            <a:r>
              <a:rPr lang="en-US" sz="2400" dirty="0" smtClean="0">
                <a:solidFill>
                  <a:schemeClr val="tx2"/>
                </a:solidFill>
                <a:latin typeface="Calibri" charset="0"/>
                <a:ea typeface="ＭＳ Ｐゴシック" charset="0"/>
                <a:cs typeface="ＭＳ Ｐゴシック" charset="0"/>
              </a:rPr>
              <a:t> Living together increases </a:t>
            </a:r>
            <a:r>
              <a:rPr lang="en-US" sz="2400" dirty="0">
                <a:solidFill>
                  <a:schemeClr val="tx2"/>
                </a:solidFill>
                <a:latin typeface="Calibri" charset="0"/>
                <a:ea typeface="ＭＳ Ｐゴシック" charset="0"/>
                <a:cs typeface="ＭＳ Ｐゴシック" charset="0"/>
              </a:rPr>
              <a:t>the sense of </a:t>
            </a:r>
            <a:r>
              <a:rPr lang="en-US" sz="2400" dirty="0" smtClean="0">
                <a:solidFill>
                  <a:schemeClr val="tx2"/>
                </a:solidFill>
                <a:latin typeface="Calibri" charset="0"/>
                <a:ea typeface="ＭＳ Ｐゴシック" charset="0"/>
                <a:cs typeface="ＭＳ Ｐゴシック" charset="0"/>
              </a:rPr>
              <a:t>community </a:t>
            </a:r>
            <a:r>
              <a:rPr lang="en-US" sz="2400" dirty="0">
                <a:solidFill>
                  <a:schemeClr val="tx2"/>
                </a:solidFill>
                <a:latin typeface="Calibri" charset="0"/>
                <a:ea typeface="ＭＳ Ｐゴシック" charset="0"/>
                <a:cs typeface="ＭＳ Ｐゴシック" charset="0"/>
              </a:rPr>
              <a:t>and </a:t>
            </a:r>
            <a:r>
              <a:rPr lang="en-US" sz="2400" dirty="0" smtClean="0">
                <a:solidFill>
                  <a:schemeClr val="tx2"/>
                </a:solidFill>
                <a:latin typeface="Calibri" charset="0"/>
                <a:ea typeface="ＭＳ Ｐゴシック" charset="0"/>
                <a:cs typeface="ＭＳ Ｐゴシック" charset="0"/>
              </a:rPr>
              <a:t>makes</a:t>
            </a:r>
          </a:p>
          <a:p>
            <a:pPr eaLnBrk="1" hangingPunct="1">
              <a:buClr>
                <a:schemeClr val="tx1"/>
              </a:buClr>
            </a:pPr>
            <a:r>
              <a:rPr lang="en-US" sz="2400" b="1" dirty="0">
                <a:solidFill>
                  <a:schemeClr val="tx2"/>
                </a:solidFill>
                <a:latin typeface="Calibri" charset="0"/>
                <a:ea typeface="ＭＳ Ｐゴシック" charset="0"/>
                <a:cs typeface="ＭＳ Ｐゴシック" charset="0"/>
              </a:rPr>
              <a:t> </a:t>
            </a:r>
            <a:r>
              <a:rPr lang="en-US" sz="2400" b="1" dirty="0" smtClean="0">
                <a:solidFill>
                  <a:schemeClr val="tx2"/>
                </a:solidFill>
                <a:latin typeface="Calibri" charset="0"/>
                <a:ea typeface="ＭＳ Ｐゴシック" charset="0"/>
                <a:cs typeface="ＭＳ Ｐゴシック" charset="0"/>
              </a:rPr>
              <a:t>  </a:t>
            </a:r>
            <a:r>
              <a:rPr lang="en-US" sz="2400" dirty="0" smtClean="0">
                <a:solidFill>
                  <a:schemeClr val="tx2"/>
                </a:solidFill>
                <a:latin typeface="Calibri" charset="0"/>
                <a:ea typeface="ＭＳ Ｐゴシック" charset="0"/>
                <a:cs typeface="ＭＳ Ｐゴシック" charset="0"/>
              </a:rPr>
              <a:t>clients more accountable.</a:t>
            </a:r>
          </a:p>
        </p:txBody>
      </p:sp>
      <p:pic>
        <p:nvPicPr>
          <p:cNvPr id="2" name="Picture 1" descr="5091 Dunbar 00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3657600"/>
            <a:ext cx="4064000" cy="3048000"/>
          </a:xfrm>
          <a:prstGeom prst="rect">
            <a:avLst/>
          </a:prstGeom>
        </p:spPr>
      </p:pic>
      <p:pic>
        <p:nvPicPr>
          <p:cNvPr id="3" name="Picture 2" descr="5091 Dunbar 00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57600"/>
            <a:ext cx="4114800" cy="308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1"/>
          </p:nvPr>
        </p:nvSpPr>
        <p:spPr>
          <a:xfrm>
            <a:off x="152400" y="304800"/>
            <a:ext cx="8077200" cy="2286000"/>
          </a:xfrm>
        </p:spPr>
        <p:txBody>
          <a:bodyPr/>
          <a:lstStyle/>
          <a:p>
            <a:pPr eaLnBrk="1" hangingPunct="1"/>
            <a:r>
              <a:rPr lang="en-US" sz="2800" b="1" u="sng" cap="small" dirty="0" smtClean="0">
                <a:solidFill>
                  <a:srgbClr val="510A32"/>
                </a:solidFill>
                <a:latin typeface="Calibri" charset="0"/>
                <a:ea typeface="ＭＳ Ｐゴシック" charset="0"/>
                <a:cs typeface="ＭＳ Ｐゴシック" charset="0"/>
              </a:rPr>
              <a:t>Pathways </a:t>
            </a:r>
            <a:r>
              <a:rPr lang="en-US" sz="2800" b="1" u="sng" cap="small" dirty="0">
                <a:solidFill>
                  <a:srgbClr val="510A32"/>
                </a:solidFill>
                <a:latin typeface="Calibri" charset="0"/>
                <a:ea typeface="ＭＳ Ｐゴシック" charset="0"/>
                <a:cs typeface="ＭＳ Ｐゴシック" charset="0"/>
              </a:rPr>
              <a:t>Officers</a:t>
            </a:r>
            <a:r>
              <a:rPr lang="en-US" sz="2800" b="1" cap="small" dirty="0">
                <a:solidFill>
                  <a:schemeClr val="accent2"/>
                </a:solidFill>
                <a:latin typeface="Calibri" charset="0"/>
                <a:ea typeface="ＭＳ Ｐゴシック" charset="0"/>
                <a:cs typeface="ＭＳ Ｐゴシック" charset="0"/>
              </a:rPr>
              <a:t/>
            </a:r>
            <a:br>
              <a:rPr lang="en-US" sz="2800" b="1" cap="small" dirty="0">
                <a:solidFill>
                  <a:schemeClr val="accent2"/>
                </a:solidFill>
                <a:latin typeface="Calibri" charset="0"/>
                <a:ea typeface="ＭＳ Ｐゴシック" charset="0"/>
                <a:cs typeface="ＭＳ Ｐゴシック" charset="0"/>
              </a:rPr>
            </a:br>
            <a:r>
              <a:rPr lang="en-US" dirty="0">
                <a:solidFill>
                  <a:schemeClr val="tx1"/>
                </a:solidFill>
                <a:latin typeface="Calibri" charset="0"/>
                <a:ea typeface="ＭＳ Ｐゴシック" charset="0"/>
                <a:cs typeface="ＭＳ Ｐゴシック" charset="0"/>
              </a:rPr>
              <a:t>No Officers or Board Members receive any compensation whatsoever.</a:t>
            </a:r>
          </a:p>
          <a:p>
            <a:pPr lvl="1" eaLnBrk="1" hangingPunct="1">
              <a:buClr>
                <a:schemeClr val="tx1"/>
              </a:buClr>
            </a:pPr>
            <a:r>
              <a:rPr lang="en-US" sz="2000" b="1" dirty="0">
                <a:solidFill>
                  <a:srgbClr val="FFFFFF"/>
                </a:solidFill>
                <a:latin typeface="Calibri" charset="0"/>
                <a:ea typeface="ヒラギノ角ゴ Pro W3" charset="0"/>
                <a:cs typeface="ヒラギノ角ゴ Pro W3" charset="0"/>
              </a:rPr>
              <a:t>  </a:t>
            </a:r>
          </a:p>
          <a:p>
            <a:pPr lvl="1" algn="ctr" eaLnBrk="1" hangingPunct="1"/>
            <a:endParaRPr lang="en-US" sz="2200" b="1" dirty="0">
              <a:solidFill>
                <a:srgbClr val="FFFFFF"/>
              </a:solidFill>
              <a:latin typeface="Calibri" charset="0"/>
              <a:ea typeface="ヒラギノ角ゴ Pro W3" charset="0"/>
              <a:cs typeface="ヒラギノ角ゴ Pro W3" charset="0"/>
            </a:endParaRPr>
          </a:p>
          <a:p>
            <a:pPr lvl="1" algn="ctr" eaLnBrk="1" hangingPunct="1"/>
            <a:endParaRPr lang="en-US" sz="2200" b="1" dirty="0">
              <a:solidFill>
                <a:srgbClr val="FFFFFF"/>
              </a:solidFill>
              <a:latin typeface="Calibri" charset="0"/>
              <a:ea typeface="ヒラギノ角ゴ Pro W3" charset="0"/>
              <a:cs typeface="ヒラギノ角ゴ Pro W3" charset="0"/>
            </a:endParaRPr>
          </a:p>
          <a:p>
            <a:pPr eaLnBrk="1" hangingPunct="1"/>
            <a:endParaRPr lang="en-US" sz="3200" b="1" u="sng" dirty="0">
              <a:solidFill>
                <a:srgbClr val="9C908A"/>
              </a:solidFill>
              <a:latin typeface="Calibri" charset="0"/>
              <a:ea typeface="ＭＳ Ｐゴシック" charset="0"/>
              <a:cs typeface="ＭＳ Ｐゴシック" charset="0"/>
            </a:endParaRPr>
          </a:p>
        </p:txBody>
      </p:sp>
      <p:graphicFrame>
        <p:nvGraphicFramePr>
          <p:cNvPr id="6" name="Chart 5"/>
          <p:cNvGraphicFramePr>
            <a:graphicFrameLocks/>
          </p:cNvGraphicFramePr>
          <p:nvPr/>
        </p:nvGraphicFramePr>
        <p:xfrm>
          <a:off x="4419600" y="2667000"/>
          <a:ext cx="4572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p:cNvGraphicFramePr>
            <a:graphicFrameLocks noChangeAspect="1"/>
          </p:cNvGraphicFramePr>
          <p:nvPr>
            <p:extLst>
              <p:ext uri="{D42A27DB-BD31-4B8C-83A1-F6EECF244321}">
                <p14:modId xmlns:p14="http://schemas.microsoft.com/office/powerpoint/2010/main" val="1939010553"/>
              </p:ext>
            </p:extLst>
          </p:nvPr>
        </p:nvGraphicFramePr>
        <p:xfrm>
          <a:off x="-1806270" y="990600"/>
          <a:ext cx="14379270" cy="777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Placeholder 2"/>
          <p:cNvSpPr>
            <a:spLocks noGrp="1"/>
          </p:cNvSpPr>
          <p:nvPr>
            <p:ph type="body" idx="1"/>
          </p:nvPr>
        </p:nvSpPr>
        <p:spPr>
          <a:xfrm>
            <a:off x="228600" y="0"/>
            <a:ext cx="7772400" cy="914400"/>
          </a:xfrm>
        </p:spPr>
        <p:txBody>
          <a:bodyPr/>
          <a:lstStyle/>
          <a:p>
            <a:pPr eaLnBrk="1" hangingPunct="1"/>
            <a:r>
              <a:rPr lang="en-US" sz="2800" b="1" u="sng" cap="small" dirty="0">
                <a:solidFill>
                  <a:srgbClr val="510A32"/>
                </a:solidFill>
                <a:latin typeface="Calibri" charset="0"/>
                <a:ea typeface="ＭＳ Ｐゴシック" charset="0"/>
                <a:cs typeface="ＭＳ Ｐゴシック" charset="0"/>
              </a:rPr>
              <a:t>Pathways Board of Directors</a:t>
            </a:r>
          </a:p>
          <a:p>
            <a:pPr eaLnBrk="1" hangingPunct="1"/>
            <a:r>
              <a:rPr lang="en-US" sz="1800" dirty="0">
                <a:solidFill>
                  <a:schemeClr val="tx1"/>
                </a:solidFill>
                <a:latin typeface="Calibri" charset="0"/>
                <a:ea typeface="ＭＳ Ｐゴシック" charset="0"/>
                <a:cs typeface="ＭＳ Ｐゴシック" charset="0"/>
              </a:rPr>
              <a:t>No Officers or Board Members receive any compensation whatsoever.</a:t>
            </a:r>
            <a:endParaRPr lang="en-US" sz="1800" b="1" u="sng" dirty="0">
              <a:solidFill>
                <a:srgbClr val="9C908A"/>
              </a:solidFill>
              <a:latin typeface="Calibri" charset="0"/>
              <a:ea typeface="ＭＳ Ｐゴシック" charset="0"/>
              <a:cs typeface="ＭＳ Ｐゴシック" charset="0"/>
            </a:endParaRPr>
          </a:p>
        </p:txBody>
      </p:sp>
      <p:sp>
        <p:nvSpPr>
          <p:cNvPr id="4" name="Straight Connector 3"/>
          <p:cNvSpPr/>
          <p:nvPr/>
        </p:nvSpPr>
        <p:spPr>
          <a:xfrm>
            <a:off x="4492305" y="2207154"/>
            <a:ext cx="2343418" cy="2708972"/>
          </a:xfrm>
          <a:custGeom>
            <a:avLst/>
            <a:gdLst/>
            <a:ahLst/>
            <a:cxnLst/>
            <a:rect l="0" t="0" r="0" b="0"/>
            <a:pathLst>
              <a:path>
                <a:moveTo>
                  <a:pt x="0" y="0"/>
                </a:moveTo>
                <a:lnTo>
                  <a:pt x="0" y="3079993"/>
                </a:lnTo>
                <a:lnTo>
                  <a:pt x="2236323" y="3079993"/>
                </a:lnTo>
                <a:lnTo>
                  <a:pt x="2236323" y="31699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Straight Connector 4"/>
          <p:cNvSpPr/>
          <p:nvPr/>
        </p:nvSpPr>
        <p:spPr>
          <a:xfrm>
            <a:off x="4428135" y="2207154"/>
            <a:ext cx="3747535" cy="2708972"/>
          </a:xfrm>
          <a:custGeom>
            <a:avLst/>
            <a:gdLst/>
            <a:ahLst/>
            <a:cxnLst/>
            <a:rect l="0" t="0" r="0" b="0"/>
            <a:pathLst>
              <a:path>
                <a:moveTo>
                  <a:pt x="0" y="0"/>
                </a:moveTo>
                <a:lnTo>
                  <a:pt x="0" y="3079993"/>
                </a:lnTo>
                <a:lnTo>
                  <a:pt x="3576271" y="3079993"/>
                </a:lnTo>
                <a:lnTo>
                  <a:pt x="3576271" y="31699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4555423" y="2207154"/>
            <a:ext cx="962272" cy="2708972"/>
          </a:xfrm>
          <a:custGeom>
            <a:avLst/>
            <a:gdLst/>
            <a:ahLst/>
            <a:cxnLst/>
            <a:rect l="0" t="0" r="0" b="0"/>
            <a:pathLst>
              <a:path>
                <a:moveTo>
                  <a:pt x="0" y="0"/>
                </a:moveTo>
                <a:lnTo>
                  <a:pt x="0" y="3079993"/>
                </a:lnTo>
                <a:lnTo>
                  <a:pt x="918296" y="3079993"/>
                </a:lnTo>
                <a:lnTo>
                  <a:pt x="918296" y="31699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3715683" y="2207154"/>
            <a:ext cx="883716" cy="2708972"/>
          </a:xfrm>
          <a:custGeom>
            <a:avLst/>
            <a:gdLst/>
            <a:ahLst/>
            <a:cxnLst/>
            <a:rect l="0" t="0" r="0" b="0"/>
            <a:pathLst>
              <a:path>
                <a:moveTo>
                  <a:pt x="843330" y="0"/>
                </a:moveTo>
                <a:lnTo>
                  <a:pt x="843330" y="3079993"/>
                </a:lnTo>
                <a:lnTo>
                  <a:pt x="0" y="3079993"/>
                </a:lnTo>
                <a:lnTo>
                  <a:pt x="0" y="31699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7"/>
          <p:cNvSpPr/>
          <p:nvPr/>
        </p:nvSpPr>
        <p:spPr>
          <a:xfrm>
            <a:off x="4428135" y="1991940"/>
            <a:ext cx="3747529" cy="1444165"/>
          </a:xfrm>
          <a:custGeom>
            <a:avLst/>
            <a:gdLst/>
            <a:ahLst/>
            <a:cxnLst/>
            <a:rect l="0" t="0" r="0" b="0"/>
            <a:pathLst>
              <a:path>
                <a:moveTo>
                  <a:pt x="0" y="0"/>
                </a:moveTo>
                <a:lnTo>
                  <a:pt x="0" y="1599972"/>
                </a:lnTo>
                <a:lnTo>
                  <a:pt x="3576265" y="1599972"/>
                </a:lnTo>
                <a:lnTo>
                  <a:pt x="3576265" y="16898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8"/>
          <p:cNvSpPr/>
          <p:nvPr/>
        </p:nvSpPr>
        <p:spPr>
          <a:xfrm>
            <a:off x="714585" y="1787487"/>
            <a:ext cx="3884814" cy="242604"/>
          </a:xfrm>
          <a:custGeom>
            <a:avLst/>
            <a:gdLst/>
            <a:ahLst/>
            <a:cxnLst/>
            <a:rect l="0" t="0" r="0" b="0"/>
            <a:pathLst>
              <a:path>
                <a:moveTo>
                  <a:pt x="3707276" y="0"/>
                </a:moveTo>
                <a:lnTo>
                  <a:pt x="3707276" y="193958"/>
                </a:lnTo>
                <a:lnTo>
                  <a:pt x="0" y="193958"/>
                </a:lnTo>
                <a:lnTo>
                  <a:pt x="0"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9"/>
          <p:cNvSpPr/>
          <p:nvPr/>
        </p:nvSpPr>
        <p:spPr>
          <a:xfrm>
            <a:off x="4493820" y="1991940"/>
            <a:ext cx="2310243" cy="1444165"/>
          </a:xfrm>
          <a:custGeom>
            <a:avLst/>
            <a:gdLst/>
            <a:ahLst/>
            <a:cxnLst/>
            <a:rect l="0" t="0" r="0" b="0"/>
            <a:pathLst>
              <a:path>
                <a:moveTo>
                  <a:pt x="0" y="0"/>
                </a:moveTo>
                <a:lnTo>
                  <a:pt x="0" y="1599972"/>
                </a:lnTo>
                <a:lnTo>
                  <a:pt x="2204664" y="1599972"/>
                </a:lnTo>
                <a:lnTo>
                  <a:pt x="2204664" y="16898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10"/>
          <p:cNvSpPr/>
          <p:nvPr/>
        </p:nvSpPr>
        <p:spPr>
          <a:xfrm>
            <a:off x="4555855" y="1991940"/>
            <a:ext cx="952811" cy="1444165"/>
          </a:xfrm>
          <a:custGeom>
            <a:avLst/>
            <a:gdLst/>
            <a:ahLst/>
            <a:cxnLst/>
            <a:rect l="0" t="0" r="0" b="0"/>
            <a:pathLst>
              <a:path>
                <a:moveTo>
                  <a:pt x="0" y="0"/>
                </a:moveTo>
                <a:lnTo>
                  <a:pt x="0" y="1599972"/>
                </a:lnTo>
                <a:lnTo>
                  <a:pt x="909267" y="1599972"/>
                </a:lnTo>
                <a:lnTo>
                  <a:pt x="909267" y="16898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11"/>
          <p:cNvSpPr/>
          <p:nvPr/>
        </p:nvSpPr>
        <p:spPr>
          <a:xfrm>
            <a:off x="4430174" y="1787487"/>
            <a:ext cx="3702915" cy="242604"/>
          </a:xfrm>
          <a:custGeom>
            <a:avLst/>
            <a:gdLst/>
            <a:ahLst/>
            <a:cxnLst/>
            <a:rect l="0" t="0" r="0" b="0"/>
            <a:pathLst>
              <a:path>
                <a:moveTo>
                  <a:pt x="0" y="0"/>
                </a:moveTo>
                <a:lnTo>
                  <a:pt x="0" y="193958"/>
                </a:lnTo>
                <a:lnTo>
                  <a:pt x="3533690" y="193958"/>
                </a:lnTo>
                <a:lnTo>
                  <a:pt x="3533690"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2"/>
          <p:cNvSpPr/>
          <p:nvPr/>
        </p:nvSpPr>
        <p:spPr>
          <a:xfrm>
            <a:off x="2151878" y="2206990"/>
            <a:ext cx="2447522" cy="2708008"/>
          </a:xfrm>
          <a:custGeom>
            <a:avLst/>
            <a:gdLst/>
            <a:ahLst/>
            <a:cxnLst/>
            <a:rect l="0" t="0" r="0" b="0"/>
            <a:pathLst>
              <a:path>
                <a:moveTo>
                  <a:pt x="2335669" y="0"/>
                </a:moveTo>
                <a:lnTo>
                  <a:pt x="2335669" y="3078865"/>
                </a:lnTo>
                <a:lnTo>
                  <a:pt x="0" y="3078865"/>
                </a:lnTo>
                <a:lnTo>
                  <a:pt x="0" y="31687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13"/>
          <p:cNvSpPr/>
          <p:nvPr/>
        </p:nvSpPr>
        <p:spPr>
          <a:xfrm>
            <a:off x="3565445" y="1787487"/>
            <a:ext cx="1033954" cy="242604"/>
          </a:xfrm>
          <a:custGeom>
            <a:avLst/>
            <a:gdLst/>
            <a:ahLst/>
            <a:cxnLst/>
            <a:rect l="0" t="0" r="0" b="0"/>
            <a:pathLst>
              <a:path>
                <a:moveTo>
                  <a:pt x="986702" y="0"/>
                </a:moveTo>
                <a:lnTo>
                  <a:pt x="986702" y="193958"/>
                </a:lnTo>
                <a:lnTo>
                  <a:pt x="0" y="193958"/>
                </a:lnTo>
                <a:lnTo>
                  <a:pt x="0"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14"/>
          <p:cNvSpPr/>
          <p:nvPr/>
        </p:nvSpPr>
        <p:spPr>
          <a:xfrm>
            <a:off x="690881" y="2207154"/>
            <a:ext cx="3908518" cy="2708972"/>
          </a:xfrm>
          <a:custGeom>
            <a:avLst/>
            <a:gdLst/>
            <a:ahLst/>
            <a:cxnLst/>
            <a:rect l="0" t="0" r="0" b="0"/>
            <a:pathLst>
              <a:path>
                <a:moveTo>
                  <a:pt x="3729897" y="0"/>
                </a:moveTo>
                <a:lnTo>
                  <a:pt x="3729897" y="3079993"/>
                </a:lnTo>
                <a:lnTo>
                  <a:pt x="0" y="3079993"/>
                </a:lnTo>
                <a:lnTo>
                  <a:pt x="0" y="31699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15"/>
          <p:cNvSpPr/>
          <p:nvPr/>
        </p:nvSpPr>
        <p:spPr>
          <a:xfrm>
            <a:off x="681418" y="1989364"/>
            <a:ext cx="3917981" cy="1429026"/>
          </a:xfrm>
          <a:custGeom>
            <a:avLst/>
            <a:gdLst/>
            <a:ahLst/>
            <a:cxnLst/>
            <a:rect l="0" t="0" r="0" b="0"/>
            <a:pathLst>
              <a:path>
                <a:moveTo>
                  <a:pt x="3738927" y="0"/>
                </a:moveTo>
                <a:lnTo>
                  <a:pt x="3738927" y="1582257"/>
                </a:lnTo>
                <a:lnTo>
                  <a:pt x="0" y="1582257"/>
                </a:lnTo>
                <a:lnTo>
                  <a:pt x="0" y="16721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6"/>
          <p:cNvSpPr/>
          <p:nvPr/>
        </p:nvSpPr>
        <p:spPr>
          <a:xfrm>
            <a:off x="2208008" y="1989976"/>
            <a:ext cx="2391391" cy="1432629"/>
          </a:xfrm>
          <a:custGeom>
            <a:avLst/>
            <a:gdLst/>
            <a:ahLst/>
            <a:cxnLst/>
            <a:rect l="0" t="0" r="0" b="0"/>
            <a:pathLst>
              <a:path>
                <a:moveTo>
                  <a:pt x="2282103" y="0"/>
                </a:moveTo>
                <a:lnTo>
                  <a:pt x="2282103" y="1586473"/>
                </a:lnTo>
                <a:lnTo>
                  <a:pt x="0" y="1586473"/>
                </a:lnTo>
                <a:lnTo>
                  <a:pt x="0" y="16764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17"/>
          <p:cNvSpPr/>
          <p:nvPr/>
        </p:nvSpPr>
        <p:spPr>
          <a:xfrm>
            <a:off x="3715679" y="1989976"/>
            <a:ext cx="883720" cy="1432629"/>
          </a:xfrm>
          <a:custGeom>
            <a:avLst/>
            <a:gdLst/>
            <a:ahLst/>
            <a:cxnLst/>
            <a:rect l="0" t="0" r="0" b="0"/>
            <a:pathLst>
              <a:path>
                <a:moveTo>
                  <a:pt x="843334" y="0"/>
                </a:moveTo>
                <a:lnTo>
                  <a:pt x="843334" y="1586473"/>
                </a:lnTo>
                <a:lnTo>
                  <a:pt x="0" y="1586473"/>
                </a:lnTo>
                <a:lnTo>
                  <a:pt x="0" y="16764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18"/>
          <p:cNvSpPr/>
          <p:nvPr/>
        </p:nvSpPr>
        <p:spPr>
          <a:xfrm>
            <a:off x="4495521" y="1787487"/>
            <a:ext cx="2273034" cy="242604"/>
          </a:xfrm>
          <a:custGeom>
            <a:avLst/>
            <a:gdLst/>
            <a:ahLst/>
            <a:cxnLst/>
            <a:rect l="0" t="0" r="0" b="0"/>
            <a:pathLst>
              <a:path>
                <a:moveTo>
                  <a:pt x="0" y="0"/>
                </a:moveTo>
                <a:lnTo>
                  <a:pt x="0" y="193958"/>
                </a:lnTo>
                <a:lnTo>
                  <a:pt x="2169155" y="193958"/>
                </a:lnTo>
                <a:lnTo>
                  <a:pt x="2169155"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traight Connector 19"/>
          <p:cNvSpPr/>
          <p:nvPr/>
        </p:nvSpPr>
        <p:spPr>
          <a:xfrm>
            <a:off x="4557274" y="1787487"/>
            <a:ext cx="921765" cy="242604"/>
          </a:xfrm>
          <a:custGeom>
            <a:avLst/>
            <a:gdLst/>
            <a:ahLst/>
            <a:cxnLst/>
            <a:rect l="0" t="0" r="0" b="0"/>
            <a:pathLst>
              <a:path>
                <a:moveTo>
                  <a:pt x="0" y="0"/>
                </a:moveTo>
                <a:lnTo>
                  <a:pt x="0" y="193958"/>
                </a:lnTo>
                <a:lnTo>
                  <a:pt x="879640" y="193958"/>
                </a:lnTo>
                <a:lnTo>
                  <a:pt x="879640"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0"/>
          <p:cNvSpPr/>
          <p:nvPr/>
        </p:nvSpPr>
        <p:spPr>
          <a:xfrm>
            <a:off x="2161330" y="1787487"/>
            <a:ext cx="2438070" cy="242604"/>
          </a:xfrm>
          <a:custGeom>
            <a:avLst/>
            <a:gdLst/>
            <a:ahLst/>
            <a:cxnLst/>
            <a:rect l="0" t="0" r="0" b="0"/>
            <a:pathLst>
              <a:path>
                <a:moveTo>
                  <a:pt x="2326649" y="0"/>
                </a:moveTo>
                <a:lnTo>
                  <a:pt x="2326649" y="193958"/>
                </a:lnTo>
                <a:lnTo>
                  <a:pt x="0" y="193958"/>
                </a:lnTo>
                <a:lnTo>
                  <a:pt x="0" y="28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Rounded Rectangle 22"/>
          <p:cNvSpPr/>
          <p:nvPr/>
        </p:nvSpPr>
        <p:spPr>
          <a:xfrm>
            <a:off x="3930743" y="888134"/>
            <a:ext cx="1278870" cy="8580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4038601" y="990600"/>
            <a:ext cx="1278870" cy="858071"/>
            <a:chOff x="9801231" y="8566643"/>
            <a:chExt cx="1220425" cy="1004077"/>
          </a:xfrm>
        </p:grpSpPr>
        <p:sp>
          <p:nvSpPr>
            <p:cNvPr id="97" name="Rounded Rectangle 96"/>
            <p:cNvSpPr/>
            <p:nvPr/>
          </p:nvSpPr>
          <p:spPr>
            <a:xfrm>
              <a:off x="9801231" y="8566643"/>
              <a:ext cx="1220425" cy="10040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8" name="Rounded Rectangle 23"/>
            <p:cNvSpPr/>
            <p:nvPr/>
          </p:nvSpPr>
          <p:spPr>
            <a:xfrm>
              <a:off x="9830639" y="8596051"/>
              <a:ext cx="1161609" cy="9452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David Bishop, President</a:t>
              </a:r>
            </a:p>
            <a:p>
              <a:pPr lvl="0" algn="ctr" defTabSz="444500">
                <a:lnSpc>
                  <a:spcPct val="90000"/>
                </a:lnSpc>
                <a:spcBef>
                  <a:spcPct val="0"/>
                </a:spcBef>
                <a:spcAft>
                  <a:spcPct val="35000"/>
                </a:spcAft>
              </a:pPr>
              <a:r>
                <a:rPr lang="en-US" sz="1000" kern="1200" dirty="0"/>
                <a:t>Retired High School Principal</a:t>
              </a:r>
            </a:p>
            <a:p>
              <a:pPr lvl="0" algn="ctr" defTabSz="444500">
                <a:lnSpc>
                  <a:spcPct val="90000"/>
                </a:lnSpc>
                <a:spcBef>
                  <a:spcPct val="0"/>
                </a:spcBef>
                <a:spcAft>
                  <a:spcPct val="35000"/>
                </a:spcAft>
              </a:pPr>
              <a:r>
                <a:rPr lang="en-US" sz="1000" kern="1200" dirty="0"/>
                <a:t>Huntington Beach</a:t>
              </a:r>
            </a:p>
          </p:txBody>
        </p:sp>
      </p:grpSp>
      <p:sp>
        <p:nvSpPr>
          <p:cNvPr id="25" name="Rounded Rectangle 24"/>
          <p:cNvSpPr/>
          <p:nvPr/>
        </p:nvSpPr>
        <p:spPr>
          <a:xfrm>
            <a:off x="1693209"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6" name="Group 25"/>
          <p:cNvGrpSpPr/>
          <p:nvPr/>
        </p:nvGrpSpPr>
        <p:grpSpPr>
          <a:xfrm>
            <a:off x="1801067" y="2292116"/>
            <a:ext cx="1108426" cy="937720"/>
            <a:chOff x="7555909" y="9854606"/>
            <a:chExt cx="1057770" cy="1097279"/>
          </a:xfrm>
        </p:grpSpPr>
        <p:sp>
          <p:nvSpPr>
            <p:cNvPr id="95" name="Rounded Rectangle 94"/>
            <p:cNvSpPr/>
            <p:nvPr/>
          </p:nvSpPr>
          <p:spPr>
            <a:xfrm>
              <a:off x="7555909"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Rounded Rectangle 26"/>
            <p:cNvSpPr/>
            <p:nvPr/>
          </p:nvSpPr>
          <p:spPr>
            <a:xfrm>
              <a:off x="7586890"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smtClean="0"/>
                <a:t>Larry Beaver</a:t>
              </a:r>
            </a:p>
            <a:p>
              <a:pPr lvl="0" algn="ctr" defTabSz="444500">
                <a:lnSpc>
                  <a:spcPct val="90000"/>
                </a:lnSpc>
                <a:spcBef>
                  <a:spcPct val="0"/>
                </a:spcBef>
                <a:spcAft>
                  <a:spcPct val="35000"/>
                </a:spcAft>
              </a:pPr>
              <a:r>
                <a:rPr lang="en-US" sz="1000" kern="1200" dirty="0" smtClean="0"/>
                <a:t>Retired Principal</a:t>
              </a:r>
            </a:p>
            <a:p>
              <a:pPr lvl="0" algn="ctr" defTabSz="444500">
                <a:lnSpc>
                  <a:spcPct val="90000"/>
                </a:lnSpc>
                <a:spcBef>
                  <a:spcPct val="0"/>
                </a:spcBef>
                <a:spcAft>
                  <a:spcPct val="35000"/>
                </a:spcAft>
              </a:pPr>
              <a:r>
                <a:rPr lang="en-US" sz="1000" kern="1200" dirty="0" smtClean="0"/>
                <a:t> Cypress</a:t>
              </a:r>
            </a:p>
          </p:txBody>
        </p:sp>
      </p:grpSp>
      <p:sp>
        <p:nvSpPr>
          <p:cNvPr id="27" name="Rounded Rectangle 26"/>
          <p:cNvSpPr/>
          <p:nvPr/>
        </p:nvSpPr>
        <p:spPr>
          <a:xfrm>
            <a:off x="4899499"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8" name="Group 27"/>
          <p:cNvGrpSpPr/>
          <p:nvPr/>
        </p:nvGrpSpPr>
        <p:grpSpPr>
          <a:xfrm>
            <a:off x="5007357" y="2292116"/>
            <a:ext cx="1108426" cy="937720"/>
            <a:chOff x="10762199" y="9854606"/>
            <a:chExt cx="1057770" cy="1097279"/>
          </a:xfrm>
        </p:grpSpPr>
        <p:sp>
          <p:nvSpPr>
            <p:cNvPr id="93" name="Rounded Rectangle 92"/>
            <p:cNvSpPr/>
            <p:nvPr/>
          </p:nvSpPr>
          <p:spPr>
            <a:xfrm>
              <a:off x="10762199"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Rounded Rectangle 29"/>
            <p:cNvSpPr/>
            <p:nvPr/>
          </p:nvSpPr>
          <p:spPr>
            <a:xfrm>
              <a:off x="10793180"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err="1" smtClean="0"/>
                <a:t>Patsi</a:t>
              </a:r>
              <a:r>
                <a:rPr lang="en-US" sz="1000" kern="1200" dirty="0" smtClean="0"/>
                <a:t> Wagner</a:t>
              </a:r>
            </a:p>
            <a:p>
              <a:pPr lvl="0" algn="ctr" defTabSz="444500">
                <a:lnSpc>
                  <a:spcPct val="90000"/>
                </a:lnSpc>
                <a:spcBef>
                  <a:spcPct val="0"/>
                </a:spcBef>
                <a:spcAft>
                  <a:spcPct val="35000"/>
                </a:spcAft>
              </a:pPr>
              <a:r>
                <a:rPr lang="en-US" sz="1000" kern="1200" dirty="0" smtClean="0"/>
                <a:t>Retired, Pastoral Associate </a:t>
              </a:r>
            </a:p>
            <a:p>
              <a:pPr lvl="0" algn="ctr" defTabSz="444500">
                <a:lnSpc>
                  <a:spcPct val="90000"/>
                </a:lnSpc>
                <a:spcBef>
                  <a:spcPct val="0"/>
                </a:spcBef>
                <a:spcAft>
                  <a:spcPct val="35000"/>
                </a:spcAft>
              </a:pPr>
              <a:r>
                <a:rPr lang="en-US" sz="1000" kern="1200" dirty="0" smtClean="0"/>
                <a:t>Fountain Valley </a:t>
              </a:r>
            </a:p>
          </p:txBody>
        </p:sp>
      </p:grpSp>
      <p:sp>
        <p:nvSpPr>
          <p:cNvPr id="29" name="Rounded Rectangle 28"/>
          <p:cNvSpPr/>
          <p:nvPr/>
        </p:nvSpPr>
        <p:spPr>
          <a:xfrm>
            <a:off x="6189013"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oup 29"/>
          <p:cNvGrpSpPr/>
          <p:nvPr/>
        </p:nvGrpSpPr>
        <p:grpSpPr>
          <a:xfrm>
            <a:off x="6296872" y="2292116"/>
            <a:ext cx="1108426" cy="937720"/>
            <a:chOff x="12051714" y="9854606"/>
            <a:chExt cx="1057770" cy="1097279"/>
          </a:xfrm>
        </p:grpSpPr>
        <p:sp>
          <p:nvSpPr>
            <p:cNvPr id="91" name="Rounded Rectangle 90"/>
            <p:cNvSpPr/>
            <p:nvPr/>
          </p:nvSpPr>
          <p:spPr>
            <a:xfrm>
              <a:off x="12051714"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ounded Rectangle 32"/>
            <p:cNvSpPr/>
            <p:nvPr/>
          </p:nvSpPr>
          <p:spPr>
            <a:xfrm>
              <a:off x="12082695"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solidFill>
                    <a:schemeClr val="tx2"/>
                  </a:solidFill>
                </a:rPr>
                <a:t>Jeff </a:t>
              </a:r>
              <a:r>
                <a:rPr lang="en-US" sz="1000" kern="1200" dirty="0" err="1">
                  <a:solidFill>
                    <a:schemeClr val="tx2"/>
                  </a:solidFill>
                </a:rPr>
                <a:t>Barke</a:t>
              </a:r>
              <a:r>
                <a:rPr lang="en-US" sz="1000" kern="1200" dirty="0">
                  <a:solidFill>
                    <a:schemeClr val="tx2"/>
                  </a:solidFill>
                </a:rPr>
                <a:t>, M.D</a:t>
              </a:r>
              <a:r>
                <a:rPr lang="en-US" sz="1000" kern="1200" dirty="0" smtClean="0">
                  <a:solidFill>
                    <a:schemeClr val="tx2"/>
                  </a:solidFill>
                </a:rPr>
                <a:t>. </a:t>
              </a:r>
              <a:endParaRPr lang="en-US" sz="1000" kern="1200" dirty="0">
                <a:solidFill>
                  <a:schemeClr val="tx2"/>
                </a:solidFill>
              </a:endParaRPr>
            </a:p>
            <a:p>
              <a:pPr lvl="0" algn="ctr" defTabSz="444500">
                <a:lnSpc>
                  <a:spcPct val="90000"/>
                </a:lnSpc>
                <a:spcBef>
                  <a:spcPct val="0"/>
                </a:spcBef>
                <a:spcAft>
                  <a:spcPct val="35000"/>
                </a:spcAft>
              </a:pPr>
              <a:r>
                <a:rPr lang="en-US" sz="1000" kern="1200" dirty="0">
                  <a:solidFill>
                    <a:schemeClr val="tx2"/>
                  </a:solidFill>
                </a:rPr>
                <a:t>Physician</a:t>
              </a:r>
              <a:endParaRPr lang="en-US" sz="1000" kern="1200" dirty="0" smtClean="0">
                <a:solidFill>
                  <a:schemeClr val="tx2"/>
                </a:solidFill>
              </a:endParaRPr>
            </a:p>
            <a:p>
              <a:pPr lvl="0" algn="ctr" defTabSz="444500">
                <a:lnSpc>
                  <a:spcPct val="90000"/>
                </a:lnSpc>
                <a:spcBef>
                  <a:spcPct val="0"/>
                </a:spcBef>
                <a:spcAft>
                  <a:spcPct val="35000"/>
                </a:spcAft>
              </a:pPr>
              <a:r>
                <a:rPr lang="en-US" sz="1000" kern="1200" dirty="0" smtClean="0"/>
                <a:t>Los </a:t>
              </a:r>
              <a:r>
                <a:rPr lang="en-US" sz="1000" kern="1200" dirty="0"/>
                <a:t>Alamitos</a:t>
              </a:r>
            </a:p>
          </p:txBody>
        </p:sp>
      </p:grpSp>
      <p:sp>
        <p:nvSpPr>
          <p:cNvPr id="31" name="Rounded Rectangle 30"/>
          <p:cNvSpPr/>
          <p:nvPr/>
        </p:nvSpPr>
        <p:spPr>
          <a:xfrm>
            <a:off x="3176523" y="358216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2" name="Group 31"/>
          <p:cNvGrpSpPr/>
          <p:nvPr/>
        </p:nvGrpSpPr>
        <p:grpSpPr>
          <a:xfrm>
            <a:off x="3284382" y="3684631"/>
            <a:ext cx="1108426" cy="937720"/>
            <a:chOff x="9039224" y="11247121"/>
            <a:chExt cx="1057770" cy="1097279"/>
          </a:xfrm>
        </p:grpSpPr>
        <p:sp>
          <p:nvSpPr>
            <p:cNvPr id="89" name="Rounded Rectangle 88"/>
            <p:cNvSpPr/>
            <p:nvPr/>
          </p:nvSpPr>
          <p:spPr>
            <a:xfrm>
              <a:off x="9039224" y="11247121"/>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0" name="Rounded Rectangle 35"/>
            <p:cNvSpPr/>
            <p:nvPr/>
          </p:nvSpPr>
          <p:spPr>
            <a:xfrm>
              <a:off x="9070205" y="11278102"/>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smtClean="0"/>
                <a:t>Nikki Harris, MA, LMFT</a:t>
              </a:r>
            </a:p>
            <a:p>
              <a:pPr lvl="0" algn="ctr" defTabSz="444500">
                <a:lnSpc>
                  <a:spcPct val="90000"/>
                </a:lnSpc>
                <a:spcBef>
                  <a:spcPct val="0"/>
                </a:spcBef>
                <a:spcAft>
                  <a:spcPct val="35000"/>
                </a:spcAft>
              </a:pPr>
              <a:r>
                <a:rPr lang="en-US" sz="1000" kern="1200" dirty="0" smtClean="0"/>
                <a:t>Therapist</a:t>
              </a:r>
            </a:p>
            <a:p>
              <a:pPr lvl="0" algn="ctr" defTabSz="444500">
                <a:lnSpc>
                  <a:spcPct val="90000"/>
                </a:lnSpc>
                <a:spcBef>
                  <a:spcPct val="0"/>
                </a:spcBef>
                <a:spcAft>
                  <a:spcPct val="35000"/>
                </a:spcAft>
              </a:pPr>
              <a:r>
                <a:rPr lang="en-US" sz="1000" kern="1200" dirty="0" smtClean="0"/>
                <a:t>Huntington Beach</a:t>
              </a:r>
              <a:endParaRPr lang="en-US" sz="1000" kern="1200" dirty="0"/>
            </a:p>
          </p:txBody>
        </p:sp>
      </p:grpSp>
      <p:sp>
        <p:nvSpPr>
          <p:cNvPr id="33" name="Rounded Rectangle 32"/>
          <p:cNvSpPr/>
          <p:nvPr/>
        </p:nvSpPr>
        <p:spPr>
          <a:xfrm>
            <a:off x="1737754" y="358216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4" name="Group 33"/>
          <p:cNvGrpSpPr/>
          <p:nvPr/>
        </p:nvGrpSpPr>
        <p:grpSpPr>
          <a:xfrm>
            <a:off x="1845613" y="3684631"/>
            <a:ext cx="1108426" cy="937720"/>
            <a:chOff x="7600455" y="11247121"/>
            <a:chExt cx="1057770" cy="1097279"/>
          </a:xfrm>
        </p:grpSpPr>
        <p:sp>
          <p:nvSpPr>
            <p:cNvPr id="87" name="Rounded Rectangle 86"/>
            <p:cNvSpPr/>
            <p:nvPr/>
          </p:nvSpPr>
          <p:spPr>
            <a:xfrm>
              <a:off x="7600455" y="11247121"/>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Rounded Rectangle 38"/>
            <p:cNvSpPr/>
            <p:nvPr/>
          </p:nvSpPr>
          <p:spPr>
            <a:xfrm>
              <a:off x="7631436" y="11278102"/>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Peggy </a:t>
              </a:r>
              <a:r>
                <a:rPr lang="en-US" sz="1000" kern="1200" dirty="0" smtClean="0"/>
                <a:t>Dawson</a:t>
              </a:r>
              <a:endParaRPr lang="en-US" sz="1000" kern="1200" dirty="0"/>
            </a:p>
            <a:p>
              <a:pPr lvl="0" algn="ctr" defTabSz="444500">
                <a:lnSpc>
                  <a:spcPct val="90000"/>
                </a:lnSpc>
                <a:spcBef>
                  <a:spcPct val="0"/>
                </a:spcBef>
                <a:spcAft>
                  <a:spcPct val="35000"/>
                </a:spcAft>
              </a:pPr>
              <a:r>
                <a:rPr lang="en-US" sz="1000" kern="1200" dirty="0" smtClean="0"/>
                <a:t>Retired High School </a:t>
              </a:r>
              <a:r>
                <a:rPr lang="en-US" sz="1000" kern="1200" dirty="0"/>
                <a:t>Principal </a:t>
              </a:r>
            </a:p>
            <a:p>
              <a:pPr lvl="0" algn="ctr" defTabSz="444500">
                <a:lnSpc>
                  <a:spcPct val="90000"/>
                </a:lnSpc>
                <a:spcBef>
                  <a:spcPct val="0"/>
                </a:spcBef>
                <a:spcAft>
                  <a:spcPct val="35000"/>
                </a:spcAft>
              </a:pPr>
              <a:r>
                <a:rPr lang="en-US" sz="1000" kern="1200" dirty="0"/>
                <a:t>Huntington Beach</a:t>
              </a:r>
            </a:p>
          </p:txBody>
        </p:sp>
      </p:grpSp>
      <p:sp>
        <p:nvSpPr>
          <p:cNvPr id="35" name="Rounded Rectangle 34"/>
          <p:cNvSpPr/>
          <p:nvPr/>
        </p:nvSpPr>
        <p:spPr>
          <a:xfrm>
            <a:off x="280930" y="3577949"/>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6" name="Group 35"/>
          <p:cNvGrpSpPr/>
          <p:nvPr/>
        </p:nvGrpSpPr>
        <p:grpSpPr>
          <a:xfrm>
            <a:off x="388789" y="3680415"/>
            <a:ext cx="1108426" cy="937720"/>
            <a:chOff x="6143631" y="11242905"/>
            <a:chExt cx="1057770" cy="1097279"/>
          </a:xfrm>
        </p:grpSpPr>
        <p:sp>
          <p:nvSpPr>
            <p:cNvPr id="85" name="Rounded Rectangle 84"/>
            <p:cNvSpPr/>
            <p:nvPr/>
          </p:nvSpPr>
          <p:spPr>
            <a:xfrm>
              <a:off x="6143631" y="11242905"/>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6" name="Rounded Rectangle 41"/>
            <p:cNvSpPr/>
            <p:nvPr/>
          </p:nvSpPr>
          <p:spPr>
            <a:xfrm>
              <a:off x="6174612" y="11273886"/>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Sharon </a:t>
              </a:r>
              <a:r>
                <a:rPr lang="en-US" sz="1000" kern="1200" dirty="0" smtClean="0"/>
                <a:t>Dickson, MSW, LCSW </a:t>
              </a:r>
              <a:endParaRPr lang="en-US" sz="1000" kern="1200" dirty="0"/>
            </a:p>
            <a:p>
              <a:pPr lvl="0" algn="ctr" defTabSz="444500">
                <a:lnSpc>
                  <a:spcPct val="90000"/>
                </a:lnSpc>
                <a:spcBef>
                  <a:spcPct val="0"/>
                </a:spcBef>
                <a:spcAft>
                  <a:spcPct val="35000"/>
                </a:spcAft>
              </a:pPr>
              <a:r>
                <a:rPr lang="en-US" sz="1000" kern="1200" dirty="0"/>
                <a:t>Therapist</a:t>
              </a:r>
            </a:p>
            <a:p>
              <a:pPr lvl="0" algn="ctr" defTabSz="444500">
                <a:lnSpc>
                  <a:spcPct val="90000"/>
                </a:lnSpc>
                <a:spcBef>
                  <a:spcPct val="0"/>
                </a:spcBef>
                <a:spcAft>
                  <a:spcPct val="35000"/>
                </a:spcAft>
              </a:pPr>
              <a:r>
                <a:rPr lang="en-US" sz="1000" kern="1200" dirty="0"/>
                <a:t> Santa Ana</a:t>
              </a:r>
            </a:p>
          </p:txBody>
        </p:sp>
      </p:grpSp>
      <p:sp>
        <p:nvSpPr>
          <p:cNvPr id="37" name="Rounded Rectangle 36"/>
          <p:cNvSpPr/>
          <p:nvPr/>
        </p:nvSpPr>
        <p:spPr>
          <a:xfrm>
            <a:off x="289960" y="507568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8" name="Group 37"/>
          <p:cNvGrpSpPr/>
          <p:nvPr/>
        </p:nvGrpSpPr>
        <p:grpSpPr>
          <a:xfrm>
            <a:off x="397819" y="5178152"/>
            <a:ext cx="1108426" cy="937720"/>
            <a:chOff x="6152661" y="12740642"/>
            <a:chExt cx="1057770" cy="1097279"/>
          </a:xfrm>
        </p:grpSpPr>
        <p:sp>
          <p:nvSpPr>
            <p:cNvPr id="83" name="Rounded Rectangle 82"/>
            <p:cNvSpPr/>
            <p:nvPr/>
          </p:nvSpPr>
          <p:spPr>
            <a:xfrm>
              <a:off x="6152661" y="12740642"/>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Rounded Rectangle 44"/>
            <p:cNvSpPr/>
            <p:nvPr/>
          </p:nvSpPr>
          <p:spPr>
            <a:xfrm>
              <a:off x="6183642" y="12771623"/>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err="1" smtClean="0"/>
                <a:t>Seana</a:t>
              </a:r>
              <a:r>
                <a:rPr lang="en-US" sz="1000" kern="1200" dirty="0" smtClean="0"/>
                <a:t> Cormack*</a:t>
              </a:r>
            </a:p>
            <a:p>
              <a:pPr lvl="0" algn="ctr" defTabSz="444500">
                <a:lnSpc>
                  <a:spcPct val="90000"/>
                </a:lnSpc>
                <a:spcBef>
                  <a:spcPct val="0"/>
                </a:spcBef>
                <a:spcAft>
                  <a:spcPct val="35000"/>
                </a:spcAft>
              </a:pPr>
              <a:r>
                <a:rPr lang="en-US" sz="1000" kern="1200" dirty="0" smtClean="0"/>
                <a:t>Program Director OCSPCA</a:t>
              </a:r>
              <a:endParaRPr lang="en-US" sz="1000" kern="1200" dirty="0"/>
            </a:p>
            <a:p>
              <a:pPr lvl="0" algn="ctr" defTabSz="444500">
                <a:lnSpc>
                  <a:spcPct val="90000"/>
                </a:lnSpc>
                <a:spcBef>
                  <a:spcPct val="0"/>
                </a:spcBef>
                <a:spcAft>
                  <a:spcPct val="35000"/>
                </a:spcAft>
              </a:pPr>
              <a:r>
                <a:rPr lang="en-US" sz="1000" kern="1200" dirty="0"/>
                <a:t>Huntington Beach</a:t>
              </a:r>
            </a:p>
          </p:txBody>
        </p:sp>
      </p:grpSp>
      <p:sp>
        <p:nvSpPr>
          <p:cNvPr id="39" name="Rounded Rectangle 38"/>
          <p:cNvSpPr/>
          <p:nvPr/>
        </p:nvSpPr>
        <p:spPr>
          <a:xfrm>
            <a:off x="3033156"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0" name="Group 39"/>
          <p:cNvGrpSpPr/>
          <p:nvPr/>
        </p:nvGrpSpPr>
        <p:grpSpPr>
          <a:xfrm>
            <a:off x="3141014" y="2292116"/>
            <a:ext cx="1108426" cy="937720"/>
            <a:chOff x="8895856" y="9854606"/>
            <a:chExt cx="1057770" cy="1097279"/>
          </a:xfrm>
        </p:grpSpPr>
        <p:sp>
          <p:nvSpPr>
            <p:cNvPr id="81" name="Rounded Rectangle 80"/>
            <p:cNvSpPr/>
            <p:nvPr/>
          </p:nvSpPr>
          <p:spPr>
            <a:xfrm>
              <a:off x="8895856"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Rounded Rectangle 47"/>
            <p:cNvSpPr/>
            <p:nvPr/>
          </p:nvSpPr>
          <p:spPr>
            <a:xfrm>
              <a:off x="8926837"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Lisa </a:t>
              </a:r>
              <a:r>
                <a:rPr lang="en-US" sz="1000" kern="1200" dirty="0" smtClean="0"/>
                <a:t>Fluke</a:t>
              </a:r>
              <a:endParaRPr lang="en-US" sz="1000" kern="1200" dirty="0"/>
            </a:p>
            <a:p>
              <a:pPr lvl="0" algn="ctr" defTabSz="444500">
                <a:lnSpc>
                  <a:spcPct val="90000"/>
                </a:lnSpc>
                <a:spcBef>
                  <a:spcPct val="0"/>
                </a:spcBef>
                <a:spcAft>
                  <a:spcPct val="35000"/>
                </a:spcAft>
              </a:pPr>
              <a:r>
                <a:rPr lang="en-US" sz="1000" kern="1200" dirty="0"/>
                <a:t>Executive Legal Assistant </a:t>
              </a:r>
            </a:p>
            <a:p>
              <a:pPr lvl="0" algn="ctr" defTabSz="444500">
                <a:lnSpc>
                  <a:spcPct val="90000"/>
                </a:lnSpc>
                <a:spcBef>
                  <a:spcPct val="0"/>
                </a:spcBef>
                <a:spcAft>
                  <a:spcPct val="35000"/>
                </a:spcAft>
              </a:pPr>
              <a:r>
                <a:rPr lang="en-US" sz="1000" kern="1200" dirty="0"/>
                <a:t>Huntington Beach</a:t>
              </a:r>
            </a:p>
          </p:txBody>
        </p:sp>
      </p:grpSp>
      <p:sp>
        <p:nvSpPr>
          <p:cNvPr id="41" name="Rounded Rectangle 40"/>
          <p:cNvSpPr/>
          <p:nvPr/>
        </p:nvSpPr>
        <p:spPr>
          <a:xfrm>
            <a:off x="1684189" y="5074558"/>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2" name="Group 41"/>
          <p:cNvGrpSpPr/>
          <p:nvPr/>
        </p:nvGrpSpPr>
        <p:grpSpPr>
          <a:xfrm>
            <a:off x="1792047" y="5177023"/>
            <a:ext cx="1108426" cy="937720"/>
            <a:chOff x="7546889" y="12739513"/>
            <a:chExt cx="1057770" cy="1097279"/>
          </a:xfrm>
        </p:grpSpPr>
        <p:sp>
          <p:nvSpPr>
            <p:cNvPr id="79" name="Rounded Rectangle 78"/>
            <p:cNvSpPr/>
            <p:nvPr/>
          </p:nvSpPr>
          <p:spPr>
            <a:xfrm>
              <a:off x="7546889" y="12739513"/>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0" name="Rounded Rectangle 50"/>
            <p:cNvSpPr/>
            <p:nvPr/>
          </p:nvSpPr>
          <p:spPr>
            <a:xfrm>
              <a:off x="7577870" y="12770494"/>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smtClean="0"/>
                <a:t>Kitty Barlow</a:t>
              </a:r>
            </a:p>
            <a:p>
              <a:pPr lvl="0" algn="ctr" defTabSz="444500">
                <a:lnSpc>
                  <a:spcPct val="90000"/>
                </a:lnSpc>
                <a:spcBef>
                  <a:spcPct val="0"/>
                </a:spcBef>
                <a:spcAft>
                  <a:spcPct val="35000"/>
                </a:spcAft>
              </a:pPr>
              <a:r>
                <a:rPr lang="en-US" sz="1000" kern="1200" dirty="0" smtClean="0"/>
                <a:t>Accountant</a:t>
              </a:r>
            </a:p>
            <a:p>
              <a:pPr lvl="0" algn="ctr" defTabSz="444500">
                <a:lnSpc>
                  <a:spcPct val="90000"/>
                </a:lnSpc>
                <a:spcBef>
                  <a:spcPct val="0"/>
                </a:spcBef>
                <a:spcAft>
                  <a:spcPct val="35000"/>
                </a:spcAft>
              </a:pPr>
              <a:r>
                <a:rPr lang="en-US" sz="1000" kern="1200" dirty="0" smtClean="0"/>
                <a:t>Huntington Beach</a:t>
              </a:r>
              <a:endParaRPr lang="en-US" sz="1000" kern="1200" dirty="0"/>
            </a:p>
          </p:txBody>
        </p:sp>
      </p:grpSp>
      <p:sp>
        <p:nvSpPr>
          <p:cNvPr id="43" name="Rounded Rectangle 42"/>
          <p:cNvSpPr/>
          <p:nvPr/>
        </p:nvSpPr>
        <p:spPr>
          <a:xfrm>
            <a:off x="7553549"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4" name="Group 43"/>
          <p:cNvGrpSpPr/>
          <p:nvPr/>
        </p:nvGrpSpPr>
        <p:grpSpPr>
          <a:xfrm>
            <a:off x="7661407" y="2292116"/>
            <a:ext cx="1108426" cy="937720"/>
            <a:chOff x="13416249" y="9854606"/>
            <a:chExt cx="1057770" cy="1097279"/>
          </a:xfrm>
        </p:grpSpPr>
        <p:sp>
          <p:nvSpPr>
            <p:cNvPr id="77" name="Rounded Rectangle 76"/>
            <p:cNvSpPr/>
            <p:nvPr/>
          </p:nvSpPr>
          <p:spPr>
            <a:xfrm>
              <a:off x="13416249"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ounded Rectangle 53"/>
            <p:cNvSpPr/>
            <p:nvPr/>
          </p:nvSpPr>
          <p:spPr>
            <a:xfrm>
              <a:off x="13447230"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Diana </a:t>
              </a:r>
              <a:r>
                <a:rPr lang="en-US" sz="1000" kern="1200" dirty="0" smtClean="0"/>
                <a:t>Hill</a:t>
              </a:r>
              <a:endParaRPr lang="en-US" sz="1000" kern="1200" dirty="0"/>
            </a:p>
            <a:p>
              <a:pPr lvl="0" algn="ctr" defTabSz="444500">
                <a:lnSpc>
                  <a:spcPct val="90000"/>
                </a:lnSpc>
                <a:spcBef>
                  <a:spcPct val="0"/>
                </a:spcBef>
                <a:spcAft>
                  <a:spcPct val="35000"/>
                </a:spcAft>
              </a:pPr>
              <a:r>
                <a:rPr lang="en-US" sz="1000" kern="1200" dirty="0"/>
                <a:t>Businesswoman </a:t>
              </a:r>
            </a:p>
            <a:p>
              <a:pPr lvl="0" algn="ctr" defTabSz="444500">
                <a:lnSpc>
                  <a:spcPct val="90000"/>
                </a:lnSpc>
                <a:spcBef>
                  <a:spcPct val="0"/>
                </a:spcBef>
                <a:spcAft>
                  <a:spcPct val="35000"/>
                </a:spcAft>
              </a:pPr>
              <a:r>
                <a:rPr lang="en-US" sz="1000" kern="1200" dirty="0"/>
                <a:t>Los Alamitos</a:t>
              </a:r>
            </a:p>
          </p:txBody>
        </p:sp>
      </p:grpSp>
      <p:sp>
        <p:nvSpPr>
          <p:cNvPr id="45" name="Rounded Rectangle 44"/>
          <p:cNvSpPr/>
          <p:nvPr/>
        </p:nvSpPr>
        <p:spPr>
          <a:xfrm>
            <a:off x="4929126" y="3595665"/>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6" name="Group 45"/>
          <p:cNvGrpSpPr/>
          <p:nvPr/>
        </p:nvGrpSpPr>
        <p:grpSpPr>
          <a:xfrm>
            <a:off x="5036984" y="3698131"/>
            <a:ext cx="1108426" cy="937720"/>
            <a:chOff x="10791826" y="11260621"/>
            <a:chExt cx="1057770" cy="1097279"/>
          </a:xfrm>
        </p:grpSpPr>
        <p:sp>
          <p:nvSpPr>
            <p:cNvPr id="75" name="Rounded Rectangle 74"/>
            <p:cNvSpPr/>
            <p:nvPr/>
          </p:nvSpPr>
          <p:spPr>
            <a:xfrm>
              <a:off x="10791826" y="11260621"/>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6" name="Rounded Rectangle 56"/>
            <p:cNvSpPr/>
            <p:nvPr/>
          </p:nvSpPr>
          <p:spPr>
            <a:xfrm>
              <a:off x="10822807" y="11291602"/>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a:t>Susan </a:t>
              </a:r>
              <a:r>
                <a:rPr lang="en-US" sz="1000" kern="1200" dirty="0" err="1" smtClean="0"/>
                <a:t>Gowin</a:t>
              </a:r>
              <a:endParaRPr lang="en-US" sz="1000" kern="1200" dirty="0"/>
            </a:p>
            <a:p>
              <a:pPr lvl="0" algn="ctr" defTabSz="444500">
                <a:lnSpc>
                  <a:spcPct val="90000"/>
                </a:lnSpc>
                <a:spcBef>
                  <a:spcPct val="0"/>
                </a:spcBef>
                <a:spcAft>
                  <a:spcPct val="35000"/>
                </a:spcAft>
              </a:pPr>
              <a:r>
                <a:rPr lang="en-US" sz="1000" kern="1200" dirty="0"/>
                <a:t>Community Volunteer &amp; Educator </a:t>
              </a:r>
            </a:p>
            <a:p>
              <a:pPr lvl="0" algn="ctr" defTabSz="444500">
                <a:lnSpc>
                  <a:spcPct val="90000"/>
                </a:lnSpc>
                <a:spcBef>
                  <a:spcPct val="0"/>
                </a:spcBef>
                <a:spcAft>
                  <a:spcPct val="35000"/>
                </a:spcAft>
              </a:pPr>
              <a:r>
                <a:rPr lang="en-US" sz="1000" kern="1200" dirty="0"/>
                <a:t>Seal Beach</a:t>
              </a:r>
            </a:p>
          </p:txBody>
        </p:sp>
      </p:grpSp>
      <p:sp>
        <p:nvSpPr>
          <p:cNvPr id="47" name="Rounded Rectangle 46"/>
          <p:cNvSpPr/>
          <p:nvPr/>
        </p:nvSpPr>
        <p:spPr>
          <a:xfrm>
            <a:off x="6224522" y="3595665"/>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8" name="Group 47"/>
          <p:cNvGrpSpPr/>
          <p:nvPr/>
        </p:nvGrpSpPr>
        <p:grpSpPr>
          <a:xfrm>
            <a:off x="6332381" y="3698131"/>
            <a:ext cx="1108426" cy="937720"/>
            <a:chOff x="12087223" y="11260621"/>
            <a:chExt cx="1057770" cy="1097279"/>
          </a:xfrm>
        </p:grpSpPr>
        <p:sp>
          <p:nvSpPr>
            <p:cNvPr id="73" name="Rounded Rectangle 72"/>
            <p:cNvSpPr/>
            <p:nvPr/>
          </p:nvSpPr>
          <p:spPr>
            <a:xfrm>
              <a:off x="12087223" y="11260621"/>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ounded Rectangle 59"/>
            <p:cNvSpPr/>
            <p:nvPr/>
          </p:nvSpPr>
          <p:spPr>
            <a:xfrm>
              <a:off x="12118204" y="11291602"/>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kern="1200" dirty="0" smtClean="0"/>
                <a:t>Denise </a:t>
              </a:r>
              <a:r>
                <a:rPr lang="en-US" sz="1000" kern="1200" dirty="0" err="1" smtClean="0"/>
                <a:t>Hendler</a:t>
              </a:r>
              <a:endParaRPr lang="en-US" sz="1000" kern="1200" dirty="0"/>
            </a:p>
            <a:p>
              <a:pPr lvl="0" algn="ctr" defTabSz="444500">
                <a:lnSpc>
                  <a:spcPct val="90000"/>
                </a:lnSpc>
                <a:spcBef>
                  <a:spcPct val="0"/>
                </a:spcBef>
                <a:spcAft>
                  <a:spcPct val="35000"/>
                </a:spcAft>
              </a:pPr>
              <a:r>
                <a:rPr lang="en-US" sz="1000" kern="1200" dirty="0" smtClean="0"/>
                <a:t>Administrator, US Bank</a:t>
              </a:r>
            </a:p>
            <a:p>
              <a:pPr lvl="0" algn="ctr" defTabSz="444500">
                <a:lnSpc>
                  <a:spcPct val="90000"/>
                </a:lnSpc>
                <a:spcBef>
                  <a:spcPct val="0"/>
                </a:spcBef>
                <a:spcAft>
                  <a:spcPct val="35000"/>
                </a:spcAft>
              </a:pPr>
              <a:r>
                <a:rPr lang="en-US" sz="1000" kern="1200" dirty="0" smtClean="0"/>
                <a:t>San Clemente</a:t>
              </a:r>
              <a:endParaRPr lang="en-US" sz="1000" kern="1200" dirty="0"/>
            </a:p>
          </p:txBody>
        </p:sp>
      </p:grpSp>
      <p:sp>
        <p:nvSpPr>
          <p:cNvPr id="49" name="Rounded Rectangle 48"/>
          <p:cNvSpPr/>
          <p:nvPr/>
        </p:nvSpPr>
        <p:spPr>
          <a:xfrm>
            <a:off x="312581" y="2189650"/>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0" name="Group 49"/>
          <p:cNvGrpSpPr/>
          <p:nvPr/>
        </p:nvGrpSpPr>
        <p:grpSpPr>
          <a:xfrm>
            <a:off x="420440" y="2292116"/>
            <a:ext cx="1108426" cy="937720"/>
            <a:chOff x="6175282" y="9854606"/>
            <a:chExt cx="1057770" cy="1097279"/>
          </a:xfrm>
        </p:grpSpPr>
        <p:sp>
          <p:nvSpPr>
            <p:cNvPr id="71" name="Rounded Rectangle 70"/>
            <p:cNvSpPr/>
            <p:nvPr/>
          </p:nvSpPr>
          <p:spPr>
            <a:xfrm>
              <a:off x="6175282" y="9854606"/>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2" name="Rounded Rectangle 62"/>
            <p:cNvSpPr/>
            <p:nvPr/>
          </p:nvSpPr>
          <p:spPr>
            <a:xfrm>
              <a:off x="6206263" y="9885587"/>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1">
              <a:noAutofit/>
            </a:bodyPr>
            <a:lstStyle/>
            <a:p>
              <a:pPr lvl="0" algn="ctr" defTabSz="444500">
                <a:lnSpc>
                  <a:spcPct val="90000"/>
                </a:lnSpc>
                <a:spcBef>
                  <a:spcPct val="0"/>
                </a:spcBef>
                <a:spcAft>
                  <a:spcPct val="35000"/>
                </a:spcAft>
              </a:pPr>
              <a:r>
                <a:rPr lang="en-US" sz="1000" b="0" kern="1200" dirty="0"/>
                <a:t>Carol </a:t>
              </a:r>
              <a:r>
                <a:rPr lang="en-US" sz="1000" b="0" kern="1200" dirty="0" smtClean="0"/>
                <a:t>McAllister</a:t>
              </a:r>
              <a:endParaRPr lang="en-US" sz="1000" b="0" kern="1200" dirty="0"/>
            </a:p>
            <a:p>
              <a:pPr lvl="0" algn="ctr" defTabSz="444500">
                <a:lnSpc>
                  <a:spcPct val="90000"/>
                </a:lnSpc>
                <a:spcBef>
                  <a:spcPct val="0"/>
                </a:spcBef>
                <a:spcAft>
                  <a:spcPct val="35000"/>
                </a:spcAft>
              </a:pPr>
              <a:r>
                <a:rPr lang="en-US" sz="1000" kern="1200" dirty="0" smtClean="0"/>
                <a:t>Retired Elementary School Principal </a:t>
              </a:r>
              <a:endParaRPr lang="en-US" sz="1000" kern="1200" dirty="0"/>
            </a:p>
            <a:p>
              <a:pPr lvl="0" algn="ctr" defTabSz="444500">
                <a:lnSpc>
                  <a:spcPct val="90000"/>
                </a:lnSpc>
                <a:spcBef>
                  <a:spcPct val="0"/>
                </a:spcBef>
                <a:spcAft>
                  <a:spcPct val="35000"/>
                </a:spcAft>
              </a:pPr>
              <a:r>
                <a:rPr lang="en-US" sz="1000" kern="1200" dirty="0"/>
                <a:t>Huntington Beach</a:t>
              </a:r>
            </a:p>
          </p:txBody>
        </p:sp>
      </p:grpSp>
      <p:sp>
        <p:nvSpPr>
          <p:cNvPr id="51" name="Rounded Rectangle 50"/>
          <p:cNvSpPr/>
          <p:nvPr/>
        </p:nvSpPr>
        <p:spPr>
          <a:xfrm>
            <a:off x="7596123" y="3595665"/>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2" name="Group 51"/>
          <p:cNvGrpSpPr/>
          <p:nvPr/>
        </p:nvGrpSpPr>
        <p:grpSpPr>
          <a:xfrm>
            <a:off x="7703982" y="3698131"/>
            <a:ext cx="1108426" cy="937720"/>
            <a:chOff x="13458824" y="11260621"/>
            <a:chExt cx="1057770" cy="1097279"/>
          </a:xfrm>
        </p:grpSpPr>
        <p:sp>
          <p:nvSpPr>
            <p:cNvPr id="69" name="Rounded Rectangle 68"/>
            <p:cNvSpPr/>
            <p:nvPr/>
          </p:nvSpPr>
          <p:spPr>
            <a:xfrm>
              <a:off x="13458824" y="11260621"/>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ounded Rectangle 65"/>
            <p:cNvSpPr/>
            <p:nvPr/>
          </p:nvSpPr>
          <p:spPr>
            <a:xfrm>
              <a:off x="13489805" y="11291602"/>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a:t>Angelica </a:t>
              </a:r>
              <a:r>
                <a:rPr lang="en-US" sz="1000" kern="1200" dirty="0" smtClean="0"/>
                <a:t>Sanchez*</a:t>
              </a:r>
              <a:endParaRPr lang="en-US" sz="1000" kern="1200" dirty="0"/>
            </a:p>
            <a:p>
              <a:pPr lvl="0" algn="ctr" defTabSz="444500">
                <a:lnSpc>
                  <a:spcPct val="90000"/>
                </a:lnSpc>
                <a:spcBef>
                  <a:spcPct val="0"/>
                </a:spcBef>
                <a:spcAft>
                  <a:spcPct val="35000"/>
                </a:spcAft>
              </a:pPr>
              <a:r>
                <a:rPr lang="en-US" sz="1000" kern="1200" dirty="0"/>
                <a:t>Businesswoman </a:t>
              </a:r>
            </a:p>
            <a:p>
              <a:pPr lvl="0" algn="ctr" defTabSz="444500">
                <a:lnSpc>
                  <a:spcPct val="90000"/>
                </a:lnSpc>
                <a:spcBef>
                  <a:spcPct val="0"/>
                </a:spcBef>
                <a:spcAft>
                  <a:spcPct val="35000"/>
                </a:spcAft>
              </a:pPr>
              <a:r>
                <a:rPr lang="en-US" sz="1000" kern="1200" dirty="0" smtClean="0"/>
                <a:t>Long </a:t>
              </a:r>
              <a:r>
                <a:rPr lang="en-US" sz="1000" kern="1200" dirty="0"/>
                <a:t>Beach</a:t>
              </a:r>
            </a:p>
          </p:txBody>
        </p:sp>
      </p:grpSp>
      <p:sp>
        <p:nvSpPr>
          <p:cNvPr id="53" name="Rounded Rectangle 52"/>
          <p:cNvSpPr/>
          <p:nvPr/>
        </p:nvSpPr>
        <p:spPr>
          <a:xfrm>
            <a:off x="3176528" y="507568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4" name="Group 53"/>
          <p:cNvGrpSpPr/>
          <p:nvPr/>
        </p:nvGrpSpPr>
        <p:grpSpPr>
          <a:xfrm>
            <a:off x="3284386" y="5178152"/>
            <a:ext cx="1108426" cy="937720"/>
            <a:chOff x="9039228" y="12740642"/>
            <a:chExt cx="1057770" cy="1097279"/>
          </a:xfrm>
        </p:grpSpPr>
        <p:sp>
          <p:nvSpPr>
            <p:cNvPr id="67" name="Rounded Rectangle 66"/>
            <p:cNvSpPr/>
            <p:nvPr/>
          </p:nvSpPr>
          <p:spPr>
            <a:xfrm>
              <a:off x="9039228" y="12740642"/>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Rounded Rectangle 68"/>
            <p:cNvSpPr/>
            <p:nvPr/>
          </p:nvSpPr>
          <p:spPr>
            <a:xfrm>
              <a:off x="9070209" y="12771623"/>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smtClean="0"/>
                <a:t>John Bishop</a:t>
              </a:r>
            </a:p>
            <a:p>
              <a:pPr lvl="0" algn="ctr" defTabSz="444500">
                <a:lnSpc>
                  <a:spcPct val="90000"/>
                </a:lnSpc>
                <a:spcBef>
                  <a:spcPct val="0"/>
                </a:spcBef>
                <a:spcAft>
                  <a:spcPct val="35000"/>
                </a:spcAft>
              </a:pPr>
              <a:r>
                <a:rPr lang="en-US" sz="1000" kern="1200" dirty="0" smtClean="0"/>
                <a:t>Community Volunteer &amp; Student</a:t>
              </a:r>
            </a:p>
            <a:p>
              <a:pPr lvl="0" algn="ctr" defTabSz="444500">
                <a:lnSpc>
                  <a:spcPct val="90000"/>
                </a:lnSpc>
                <a:spcBef>
                  <a:spcPct val="0"/>
                </a:spcBef>
                <a:spcAft>
                  <a:spcPct val="35000"/>
                </a:spcAft>
              </a:pPr>
              <a:r>
                <a:rPr lang="en-US" sz="1000" kern="1200" dirty="0" smtClean="0"/>
                <a:t>Santa Ana</a:t>
              </a:r>
              <a:endParaRPr lang="en-US" sz="1000" kern="1200" dirty="0"/>
            </a:p>
          </p:txBody>
        </p:sp>
      </p:grpSp>
      <p:sp>
        <p:nvSpPr>
          <p:cNvPr id="55" name="Rounded Rectangle 54"/>
          <p:cNvSpPr/>
          <p:nvPr/>
        </p:nvSpPr>
        <p:spPr>
          <a:xfrm>
            <a:off x="4938154" y="507568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6" name="Group 55"/>
          <p:cNvGrpSpPr/>
          <p:nvPr/>
        </p:nvGrpSpPr>
        <p:grpSpPr>
          <a:xfrm>
            <a:off x="5046013" y="5178152"/>
            <a:ext cx="1108426" cy="937720"/>
            <a:chOff x="10800855" y="12740642"/>
            <a:chExt cx="1057770" cy="1097279"/>
          </a:xfrm>
        </p:grpSpPr>
        <p:sp>
          <p:nvSpPr>
            <p:cNvPr id="65" name="Rounded Rectangle 64"/>
            <p:cNvSpPr/>
            <p:nvPr/>
          </p:nvSpPr>
          <p:spPr>
            <a:xfrm>
              <a:off x="10800855" y="12740642"/>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Rounded Rectangle 71"/>
            <p:cNvSpPr/>
            <p:nvPr/>
          </p:nvSpPr>
          <p:spPr>
            <a:xfrm>
              <a:off x="10831836" y="12771623"/>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0" rIns="38100" bIns="0" numCol="1" spcCol="1270" anchor="ctr" anchorCtr="0">
              <a:noAutofit/>
            </a:bodyPr>
            <a:lstStyle/>
            <a:p>
              <a:pPr lvl="0" algn="ctr" defTabSz="444500">
                <a:lnSpc>
                  <a:spcPct val="90000"/>
                </a:lnSpc>
                <a:spcBef>
                  <a:spcPct val="0"/>
                </a:spcBef>
                <a:spcAft>
                  <a:spcPct val="35000"/>
                </a:spcAft>
              </a:pPr>
              <a:r>
                <a:rPr lang="en-US" sz="1000" kern="1200" dirty="0" smtClean="0"/>
                <a:t>Aileen Cruz*</a:t>
              </a:r>
            </a:p>
            <a:p>
              <a:pPr lvl="0" algn="ctr" defTabSz="444500">
                <a:lnSpc>
                  <a:spcPct val="90000"/>
                </a:lnSpc>
                <a:spcBef>
                  <a:spcPct val="0"/>
                </a:spcBef>
                <a:spcAft>
                  <a:spcPct val="35000"/>
                </a:spcAft>
              </a:pPr>
              <a:r>
                <a:rPr lang="en-US" sz="1000" kern="1200" dirty="0" smtClean="0"/>
                <a:t>Human Resource Administrator</a:t>
              </a:r>
            </a:p>
            <a:p>
              <a:pPr lvl="0" algn="ctr" defTabSz="444500">
                <a:lnSpc>
                  <a:spcPct val="90000"/>
                </a:lnSpc>
                <a:spcBef>
                  <a:spcPct val="0"/>
                </a:spcBef>
                <a:spcAft>
                  <a:spcPct val="35000"/>
                </a:spcAft>
              </a:pPr>
              <a:r>
                <a:rPr lang="en-US" sz="1000" kern="1200" dirty="0" smtClean="0"/>
                <a:t>Long Beach</a:t>
              </a:r>
              <a:endParaRPr lang="en-US" sz="1000" kern="1200" dirty="0"/>
            </a:p>
          </p:txBody>
        </p:sp>
      </p:grpSp>
      <p:sp>
        <p:nvSpPr>
          <p:cNvPr id="57" name="Rounded Rectangle 56"/>
          <p:cNvSpPr/>
          <p:nvPr/>
        </p:nvSpPr>
        <p:spPr>
          <a:xfrm>
            <a:off x="7596130" y="507568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8" name="Group 57"/>
          <p:cNvGrpSpPr/>
          <p:nvPr/>
        </p:nvGrpSpPr>
        <p:grpSpPr>
          <a:xfrm>
            <a:off x="7703988" y="5178152"/>
            <a:ext cx="1108426" cy="937720"/>
            <a:chOff x="13458830" y="12740642"/>
            <a:chExt cx="1057770" cy="1097279"/>
          </a:xfrm>
        </p:grpSpPr>
        <p:sp>
          <p:nvSpPr>
            <p:cNvPr id="63" name="Rounded Rectangle 62"/>
            <p:cNvSpPr/>
            <p:nvPr/>
          </p:nvSpPr>
          <p:spPr>
            <a:xfrm>
              <a:off x="13458830" y="12740642"/>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ounded Rectangle 74"/>
            <p:cNvSpPr/>
            <p:nvPr/>
          </p:nvSpPr>
          <p:spPr>
            <a:xfrm>
              <a:off x="13489811" y="12771623"/>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Wil</a:t>
              </a:r>
              <a:r>
                <a:rPr lang="en-US" sz="1000" kern="1200" dirty="0" smtClean="0"/>
                <a:t> </a:t>
              </a:r>
              <a:r>
                <a:rPr lang="en-US" sz="1000" kern="1200" dirty="0" err="1" smtClean="0"/>
                <a:t>Drouin</a:t>
              </a:r>
              <a:endParaRPr lang="en-US" sz="1000" kern="1200" dirty="0" smtClean="0"/>
            </a:p>
            <a:p>
              <a:pPr lvl="0" algn="ctr" defTabSz="444500">
                <a:lnSpc>
                  <a:spcPct val="90000"/>
                </a:lnSpc>
                <a:spcBef>
                  <a:spcPct val="0"/>
                </a:spcBef>
                <a:spcAft>
                  <a:spcPct val="35000"/>
                </a:spcAft>
              </a:pPr>
              <a:r>
                <a:rPr lang="en-US" sz="1000" kern="1200" dirty="0" smtClean="0"/>
                <a:t>Property Manager</a:t>
              </a:r>
            </a:p>
            <a:p>
              <a:pPr lvl="0" algn="ctr" defTabSz="444500">
                <a:lnSpc>
                  <a:spcPct val="90000"/>
                </a:lnSpc>
                <a:spcBef>
                  <a:spcPct val="0"/>
                </a:spcBef>
                <a:spcAft>
                  <a:spcPct val="35000"/>
                </a:spcAft>
              </a:pPr>
              <a:r>
                <a:rPr lang="en-US" sz="1000" kern="1200" dirty="0" smtClean="0"/>
                <a:t>Tustin </a:t>
              </a:r>
              <a:endParaRPr lang="en-US" sz="1000" kern="1200" dirty="0"/>
            </a:p>
          </p:txBody>
        </p:sp>
      </p:grpSp>
      <p:sp>
        <p:nvSpPr>
          <p:cNvPr id="59" name="Rounded Rectangle 58"/>
          <p:cNvSpPr/>
          <p:nvPr/>
        </p:nvSpPr>
        <p:spPr>
          <a:xfrm>
            <a:off x="6256181" y="5075686"/>
            <a:ext cx="1108426" cy="9377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0" name="Group 59"/>
          <p:cNvGrpSpPr/>
          <p:nvPr/>
        </p:nvGrpSpPr>
        <p:grpSpPr>
          <a:xfrm>
            <a:off x="6364039" y="5178152"/>
            <a:ext cx="1108426" cy="937720"/>
            <a:chOff x="12118881" y="12740642"/>
            <a:chExt cx="1057770" cy="1097279"/>
          </a:xfrm>
        </p:grpSpPr>
        <p:sp>
          <p:nvSpPr>
            <p:cNvPr id="61" name="Rounded Rectangle 60"/>
            <p:cNvSpPr/>
            <p:nvPr/>
          </p:nvSpPr>
          <p:spPr>
            <a:xfrm>
              <a:off x="12118881" y="12740642"/>
              <a:ext cx="1057770" cy="10972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Rounded Rectangle 77"/>
            <p:cNvSpPr/>
            <p:nvPr/>
          </p:nvSpPr>
          <p:spPr>
            <a:xfrm>
              <a:off x="12149862" y="12771623"/>
              <a:ext cx="995808" cy="1035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Erin </a:t>
              </a:r>
              <a:r>
                <a:rPr lang="en-US" sz="1000" kern="1200" dirty="0" err="1" smtClean="0"/>
                <a:t>Grasmeyer</a:t>
              </a:r>
              <a:r>
                <a:rPr lang="en-US" sz="1000" kern="1200" dirty="0" smtClean="0"/>
                <a:t>*, MA, MFT</a:t>
              </a:r>
            </a:p>
            <a:p>
              <a:pPr lvl="0" algn="ctr" defTabSz="444500">
                <a:lnSpc>
                  <a:spcPct val="90000"/>
                </a:lnSpc>
                <a:spcBef>
                  <a:spcPct val="0"/>
                </a:spcBef>
                <a:spcAft>
                  <a:spcPct val="35000"/>
                </a:spcAft>
              </a:pPr>
              <a:r>
                <a:rPr lang="en-US" sz="1000" kern="1200" dirty="0" smtClean="0"/>
                <a:t>Therapist</a:t>
              </a:r>
            </a:p>
            <a:p>
              <a:pPr lvl="0" algn="ctr" defTabSz="444500">
                <a:lnSpc>
                  <a:spcPct val="90000"/>
                </a:lnSpc>
                <a:spcBef>
                  <a:spcPct val="0"/>
                </a:spcBef>
                <a:spcAft>
                  <a:spcPct val="35000"/>
                </a:spcAft>
              </a:pPr>
              <a:r>
                <a:rPr lang="en-US" sz="1000" kern="1200" dirty="0" smtClean="0"/>
                <a:t>Los Alamitos</a:t>
              </a:r>
              <a:endParaRPr lang="en-US" sz="1000" kern="1200" dirty="0"/>
            </a:p>
          </p:txBody>
        </p:sp>
      </p:grpSp>
      <p:sp>
        <p:nvSpPr>
          <p:cNvPr id="3" name="TextBox 2"/>
          <p:cNvSpPr txBox="1"/>
          <p:nvPr/>
        </p:nvSpPr>
        <p:spPr>
          <a:xfrm>
            <a:off x="3733800" y="6324600"/>
            <a:ext cx="2973252" cy="307777"/>
          </a:xfrm>
          <a:prstGeom prst="rect">
            <a:avLst/>
          </a:prstGeom>
          <a:noFill/>
        </p:spPr>
        <p:txBody>
          <a:bodyPr wrap="square" rtlCol="0">
            <a:spAutoFit/>
          </a:bodyPr>
          <a:lstStyle/>
          <a:p>
            <a:r>
              <a:rPr lang="en-US" sz="1400" dirty="0" smtClean="0"/>
              <a:t>*Pathways Graduate</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990600"/>
          </a:xfrm>
        </p:spPr>
        <p:txBody>
          <a:bodyPr>
            <a:normAutofit fontScale="90000"/>
          </a:bodyPr>
          <a:lstStyle/>
          <a:p>
            <a:pPr eaLnBrk="1" hangingPunct="1"/>
            <a:r>
              <a:rPr lang="en-US" sz="3600" u="sng" cap="small" dirty="0">
                <a:solidFill>
                  <a:srgbClr val="400828"/>
                </a:solidFill>
                <a:latin typeface="Calibri" charset="0"/>
                <a:ea typeface="ＭＳ Ｐゴシック" charset="0"/>
                <a:cs typeface="ＭＳ Ｐゴシック" charset="0"/>
              </a:rPr>
              <a:t>Agenda</a:t>
            </a:r>
            <a:r>
              <a:rPr lang="en-US" sz="3600" u="sng" cap="small" dirty="0">
                <a:latin typeface="Calibri" charset="0"/>
                <a:ea typeface="ＭＳ Ｐゴシック" charset="0"/>
                <a:cs typeface="ＭＳ Ｐゴシック" charset="0"/>
              </a:rPr>
              <a:t/>
            </a:r>
            <a:br>
              <a:rPr lang="en-US" sz="36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r>
              <a:rPr lang="en-US" sz="2900" u="sng" cap="small" dirty="0">
                <a:latin typeface="Calibri" charset="0"/>
                <a:ea typeface="ＭＳ Ｐゴシック" charset="0"/>
                <a:cs typeface="ＭＳ Ｐゴシック" charset="0"/>
              </a:rPr>
              <a:t/>
            </a:r>
            <a:br>
              <a:rPr lang="en-US" sz="2900" u="sng" cap="small" dirty="0">
                <a:latin typeface="Calibri" charset="0"/>
                <a:ea typeface="ＭＳ Ｐゴシック" charset="0"/>
                <a:cs typeface="ＭＳ Ｐゴシック" charset="0"/>
              </a:rPr>
            </a:br>
            <a:endParaRPr lang="en-US" sz="3200" u="sng" cap="small" dirty="0">
              <a:latin typeface="Calibri" charset="0"/>
              <a:ea typeface="ＭＳ Ｐゴシック" charset="0"/>
              <a:cs typeface="ＭＳ Ｐゴシック" charset="0"/>
            </a:endParaRPr>
          </a:p>
        </p:txBody>
      </p:sp>
      <p:sp>
        <p:nvSpPr>
          <p:cNvPr id="16387" name="Text Placeholder 2"/>
          <p:cNvSpPr>
            <a:spLocks noGrp="1"/>
          </p:cNvSpPr>
          <p:nvPr>
            <p:ph type="body" idx="1"/>
          </p:nvPr>
        </p:nvSpPr>
        <p:spPr>
          <a:xfrm>
            <a:off x="609600" y="2971800"/>
            <a:ext cx="7772400" cy="1509713"/>
          </a:xfrm>
        </p:spPr>
        <p:txBody>
          <a:bodyPr/>
          <a:lstStyle/>
          <a:p>
            <a:pPr eaLnBrk="1" hangingPunct="1">
              <a:buClr>
                <a:schemeClr val="tx1"/>
              </a:buClr>
              <a:buFont typeface="Arial" charset="0"/>
              <a:buChar char="•"/>
            </a:pPr>
            <a:r>
              <a:rPr lang="en-US" sz="3600" cap="small" dirty="0">
                <a:solidFill>
                  <a:schemeClr val="tx2"/>
                </a:solidFill>
                <a:latin typeface="Calibri" charset="0"/>
                <a:ea typeface="ＭＳ Ｐゴシック" charset="0"/>
                <a:cs typeface="ＭＳ Ｐゴシック" charset="0"/>
              </a:rPr>
              <a:t> Mission &amp; </a:t>
            </a:r>
            <a:r>
              <a:rPr lang="en-US" sz="3600" cap="small" dirty="0" smtClean="0">
                <a:solidFill>
                  <a:schemeClr val="tx2"/>
                </a:solidFill>
                <a:latin typeface="Calibri" charset="0"/>
                <a:ea typeface="ＭＳ Ｐゴシック" charset="0"/>
                <a:cs typeface="ＭＳ Ｐゴシック" charset="0"/>
              </a:rPr>
              <a:t>background</a:t>
            </a:r>
            <a:endParaRPr lang="en-US" sz="3600" cap="small" dirty="0">
              <a:solidFill>
                <a:schemeClr val="tx2"/>
              </a:solidFill>
              <a:latin typeface="Calibri" charset="0"/>
              <a:ea typeface="ＭＳ Ｐゴシック" charset="0"/>
              <a:cs typeface="ＭＳ Ｐゴシック" charset="0"/>
            </a:endParaRPr>
          </a:p>
          <a:p>
            <a:pPr eaLnBrk="1" hangingPunct="1">
              <a:buClr>
                <a:schemeClr val="tx1"/>
              </a:buClr>
              <a:buFont typeface="Arial" charset="0"/>
              <a:buChar char="•"/>
            </a:pPr>
            <a:r>
              <a:rPr lang="en-US" sz="3600" cap="small" dirty="0">
                <a:solidFill>
                  <a:schemeClr val="tx2"/>
                </a:solidFill>
                <a:latin typeface="Calibri" charset="0"/>
                <a:ea typeface="ＭＳ Ｐゴシック" charset="0"/>
                <a:cs typeface="ＭＳ Ｐゴシック" charset="0"/>
              </a:rPr>
              <a:t> Hallmarks of a good charity </a:t>
            </a:r>
          </a:p>
          <a:p>
            <a:pPr eaLnBrk="1" hangingPunct="1">
              <a:buClr>
                <a:schemeClr val="tx1"/>
              </a:buClr>
              <a:buFont typeface="Arial" charset="0"/>
              <a:buChar char="•"/>
            </a:pPr>
            <a:r>
              <a:rPr lang="en-US" sz="3600" cap="small" dirty="0">
                <a:solidFill>
                  <a:schemeClr val="tx2"/>
                </a:solidFill>
                <a:latin typeface="Calibri" charset="0"/>
                <a:ea typeface="ＭＳ Ｐゴシック" charset="0"/>
                <a:cs typeface="ＭＳ Ｐゴシック" charset="0"/>
              </a:rPr>
              <a:t> How do we measure up?</a:t>
            </a:r>
          </a:p>
          <a:p>
            <a:pPr eaLnBrk="1" hangingPunct="1">
              <a:buClr>
                <a:schemeClr val="tx1"/>
              </a:buClr>
              <a:buFont typeface="Arial" charset="0"/>
              <a:buChar char="•"/>
            </a:pPr>
            <a:r>
              <a:rPr lang="en-US" sz="3600" cap="small" dirty="0">
                <a:solidFill>
                  <a:schemeClr val="tx2"/>
                </a:solidFill>
                <a:latin typeface="Calibri" charset="0"/>
                <a:ea typeface="ＭＳ Ｐゴシック" charset="0"/>
                <a:cs typeface="ＭＳ Ｐゴシック" charset="0"/>
              </a:rPr>
              <a:t> Want to help change </a:t>
            </a:r>
            <a:r>
              <a:rPr lang="en-US" sz="3600" cap="small" dirty="0" smtClean="0">
                <a:solidFill>
                  <a:schemeClr val="tx2"/>
                </a:solidFill>
                <a:latin typeface="Calibri" charset="0"/>
                <a:ea typeface="ＭＳ Ｐゴシック" charset="0"/>
                <a:cs typeface="ＭＳ Ｐゴシック" charset="0"/>
              </a:rPr>
              <a:t>someone’s </a:t>
            </a:r>
            <a:r>
              <a:rPr lang="en-US" sz="3600" cap="small" dirty="0">
                <a:solidFill>
                  <a:schemeClr val="tx2"/>
                </a:solidFill>
                <a:latin typeface="Calibri" charset="0"/>
                <a:ea typeface="ＭＳ Ｐゴシック" charset="0"/>
                <a:cs typeface="ＭＳ Ｐゴシック" charset="0"/>
              </a:rPr>
              <a:t>life?</a:t>
            </a:r>
          </a:p>
          <a:p>
            <a:pPr eaLnBrk="1" hangingPunct="1">
              <a:buClr>
                <a:schemeClr val="tx1"/>
              </a:buClr>
              <a:buFont typeface="Arial" charset="0"/>
              <a:buChar char="•"/>
            </a:pPr>
            <a:r>
              <a:rPr lang="en-US" sz="3600" cap="small" dirty="0">
                <a:solidFill>
                  <a:schemeClr val="tx2"/>
                </a:solidFill>
                <a:latin typeface="Calibri" charset="0"/>
                <a:ea typeface="ＭＳ Ｐゴシック" charset="0"/>
                <a:cs typeface="ＭＳ Ｐゴシック" charset="0"/>
              </a:rPr>
              <a:t> Outlook</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57200" y="1447800"/>
            <a:ext cx="8229600" cy="4094163"/>
          </a:xfrm>
          <a:prstGeom prst="rect">
            <a:avLst/>
          </a:prstGeom>
          <a:noFill/>
          <a:ln w="9525">
            <a:noFill/>
            <a:miter lim="800000"/>
            <a:headEnd/>
            <a:tailEnd/>
          </a:ln>
        </p:spPr>
        <p:txBody>
          <a:bodyPr>
            <a:spAutoFit/>
          </a:bodyPr>
          <a:lstStyle/>
          <a:p>
            <a:pPr>
              <a:buFont typeface="Arial" charset="0"/>
              <a:buChar char="•"/>
            </a:pPr>
            <a:r>
              <a:rPr lang="en-US" sz="2000" dirty="0">
                <a:latin typeface="Calibri" charset="0"/>
              </a:rPr>
              <a:t> Pathways to Independence commits to catalyzing profound and productive  changes in the lives of young women in Long Beach and Orange County who have been abused by their families and neglected by society. </a:t>
            </a:r>
            <a:br>
              <a:rPr lang="en-US" sz="2000" dirty="0">
                <a:latin typeface="Calibri" charset="0"/>
              </a:rPr>
            </a:br>
            <a:endParaRPr lang="en-US" sz="2000" dirty="0">
              <a:latin typeface="Calibri" charset="0"/>
            </a:endParaRPr>
          </a:p>
          <a:p>
            <a:pPr>
              <a:buFont typeface="Arial" charset="0"/>
              <a:buChar char="•"/>
            </a:pPr>
            <a:r>
              <a:rPr lang="en-US" sz="2000" dirty="0">
                <a:latin typeface="Calibri" charset="0"/>
              </a:rPr>
              <a:t> </a:t>
            </a:r>
            <a:r>
              <a:rPr lang="en-US" sz="2000" dirty="0" smtClean="0">
                <a:latin typeface="Calibri" charset="0"/>
              </a:rPr>
              <a:t>300</a:t>
            </a:r>
            <a:r>
              <a:rPr lang="en-US" sz="2000" dirty="0">
                <a:latin typeface="Calibri" charset="0"/>
              </a:rPr>
              <a:t>+ young women have entered the program.  80% successfully graduate.</a:t>
            </a:r>
            <a:br>
              <a:rPr lang="en-US" sz="2000" dirty="0">
                <a:latin typeface="Calibri" charset="0"/>
              </a:rPr>
            </a:br>
            <a:r>
              <a:rPr lang="en-US" sz="2000" dirty="0">
                <a:latin typeface="Calibri" charset="0"/>
              </a:rPr>
              <a:t> </a:t>
            </a:r>
          </a:p>
          <a:p>
            <a:pPr>
              <a:buFont typeface="Arial" charset="0"/>
              <a:buChar char="•"/>
            </a:pPr>
            <a:r>
              <a:rPr lang="en-US" sz="2000" dirty="0">
                <a:latin typeface="Calibri" charset="0"/>
              </a:rPr>
              <a:t> Heal trauma from dysfunctional families &amp; provide a college education.   </a:t>
            </a:r>
            <a:br>
              <a:rPr lang="en-US" sz="2000" dirty="0">
                <a:latin typeface="Calibri" charset="0"/>
              </a:rPr>
            </a:br>
            <a:endParaRPr lang="en-US" sz="2000" dirty="0">
              <a:latin typeface="Calibri" charset="0"/>
            </a:endParaRPr>
          </a:p>
          <a:p>
            <a:pPr>
              <a:buFont typeface="Arial" charset="0"/>
              <a:buChar char="•"/>
            </a:pPr>
            <a:r>
              <a:rPr lang="en-US" sz="2000" dirty="0">
                <a:latin typeface="Calibri" charset="0"/>
              </a:rPr>
              <a:t> Leverage </a:t>
            </a:r>
            <a:r>
              <a:rPr lang="en-US" sz="2000" dirty="0" smtClean="0">
                <a:latin typeface="Calibri" charset="0"/>
              </a:rPr>
              <a:t>what’s </a:t>
            </a:r>
            <a:r>
              <a:rPr lang="en-US" sz="2000" dirty="0">
                <a:latin typeface="Calibri" charset="0"/>
              </a:rPr>
              <a:t>right with the world:</a:t>
            </a:r>
          </a:p>
          <a:p>
            <a:pPr lvl="1">
              <a:buFont typeface="Arial" charset="0"/>
              <a:buChar char="•"/>
            </a:pPr>
            <a:r>
              <a:rPr lang="en-US" sz="2000" dirty="0">
                <a:latin typeface="Calibri" charset="0"/>
              </a:rPr>
              <a:t> </a:t>
            </a:r>
            <a:r>
              <a:rPr lang="en-US" sz="2000" dirty="0" smtClean="0">
                <a:latin typeface="Calibri" charset="0"/>
              </a:rPr>
              <a:t>19 volunteer board </a:t>
            </a:r>
            <a:r>
              <a:rPr lang="en-US" sz="2000" dirty="0">
                <a:latin typeface="Calibri" charset="0"/>
              </a:rPr>
              <a:t>members, 300+ volunteers &amp; thousands of donors</a:t>
            </a:r>
          </a:p>
          <a:p>
            <a:pPr lvl="1">
              <a:buFont typeface="Arial" charset="0"/>
              <a:buChar char="•"/>
            </a:pPr>
            <a:r>
              <a:rPr lang="en-US" sz="2000" dirty="0">
                <a:latin typeface="Calibri" charset="0"/>
              </a:rPr>
              <a:t> Full payment for the costs of tuition &amp; books</a:t>
            </a:r>
          </a:p>
          <a:p>
            <a:pPr lvl="1">
              <a:buFont typeface="Arial" charset="0"/>
              <a:buChar char="•"/>
            </a:pPr>
            <a:r>
              <a:rPr lang="en-US" sz="2000" dirty="0">
                <a:latin typeface="Calibri" charset="0"/>
              </a:rPr>
              <a:t> Monthly rent stipend</a:t>
            </a:r>
          </a:p>
          <a:p>
            <a:pPr lvl="1">
              <a:buFont typeface="Arial" charset="0"/>
              <a:buChar char="•"/>
            </a:pPr>
            <a:r>
              <a:rPr lang="en-US" sz="2000" dirty="0">
                <a:latin typeface="Calibri" charset="0"/>
              </a:rPr>
              <a:t> Mentoring and free counseling, access to medical care, dental care, etc. </a:t>
            </a:r>
          </a:p>
        </p:txBody>
      </p:sp>
      <p:sp>
        <p:nvSpPr>
          <p:cNvPr id="6" name="Title 1"/>
          <p:cNvSpPr txBox="1">
            <a:spLocks/>
          </p:cNvSpPr>
          <p:nvPr/>
        </p:nvSpPr>
        <p:spPr bwMode="auto">
          <a:xfrm>
            <a:off x="457200" y="228600"/>
            <a:ext cx="7772400" cy="990600"/>
          </a:xfrm>
          <a:prstGeom prst="rect">
            <a:avLst/>
          </a:prstGeom>
          <a:noFill/>
          <a:ln w="9525">
            <a:noFill/>
            <a:miter lim="800000"/>
            <a:headEnd/>
            <a:tailEnd/>
          </a:ln>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u="sng" cap="small" dirty="0">
                <a:solidFill>
                  <a:srgbClr val="400828"/>
                </a:solidFill>
                <a:latin typeface="Calibri" charset="0"/>
              </a:rPr>
              <a:t>Mission and Background</a:t>
            </a:r>
            <a:endParaRPr lang="en-US" sz="3200" b="1" u="sng" cap="small"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idx="1"/>
          </p:nvPr>
        </p:nvSpPr>
        <p:spPr>
          <a:xfrm>
            <a:off x="533400" y="1447800"/>
            <a:ext cx="7772400" cy="2514600"/>
          </a:xfrm>
        </p:spPr>
        <p:txBody>
          <a:bodyPr/>
          <a:lstStyle/>
          <a:p>
            <a:pPr eaLnBrk="1" hangingPunct="1"/>
            <a:r>
              <a:rPr lang="en-US" sz="3200" b="1" u="sng" cap="small" dirty="0">
                <a:solidFill>
                  <a:srgbClr val="400828"/>
                </a:solidFill>
                <a:latin typeface="Calibri" charset="0"/>
                <a:ea typeface="ＭＳ Ｐゴシック" charset="0"/>
                <a:cs typeface="ＭＳ Ｐゴシック" charset="0"/>
              </a:rPr>
              <a:t>Mission </a:t>
            </a:r>
            <a:r>
              <a:rPr lang="en-US" sz="3200" b="1" u="sng" cap="small" dirty="0" smtClean="0">
                <a:solidFill>
                  <a:srgbClr val="400828"/>
                </a:solidFill>
                <a:latin typeface="Calibri" charset="0"/>
                <a:ea typeface="ＭＳ Ｐゴシック" charset="0"/>
                <a:cs typeface="ＭＳ Ｐゴシック" charset="0"/>
              </a:rPr>
              <a:t>and </a:t>
            </a:r>
            <a:r>
              <a:rPr lang="en-US" sz="3200" b="1" u="sng" cap="small" dirty="0">
                <a:solidFill>
                  <a:srgbClr val="400828"/>
                </a:solidFill>
                <a:latin typeface="Calibri" charset="0"/>
                <a:ea typeface="ＭＳ Ｐゴシック" charset="0"/>
                <a:cs typeface="ＭＳ Ｐゴシック" charset="0"/>
              </a:rPr>
              <a:t>Background</a:t>
            </a:r>
          </a:p>
          <a:p>
            <a:pPr eaLnBrk="1" hangingPunct="1"/>
            <a:r>
              <a:rPr lang="en-US" dirty="0" smtClean="0">
                <a:solidFill>
                  <a:schemeClr val="tx2"/>
                </a:solidFill>
                <a:latin typeface="Calibri" charset="0"/>
                <a:ea typeface="ＭＳ Ｐゴシック" charset="0"/>
                <a:cs typeface="ＭＳ Ｐゴシック" charset="0"/>
              </a:rPr>
              <a:t>50+ young </a:t>
            </a:r>
            <a:r>
              <a:rPr lang="en-US" dirty="0">
                <a:solidFill>
                  <a:schemeClr val="tx2"/>
                </a:solidFill>
                <a:latin typeface="Calibri" charset="0"/>
                <a:ea typeface="ＭＳ Ｐゴシック" charset="0"/>
                <a:cs typeface="ＭＳ Ｐゴシック" charset="0"/>
              </a:rPr>
              <a:t>women currently in the program:</a:t>
            </a:r>
          </a:p>
          <a:p>
            <a:pPr lvl="1" eaLnBrk="1" hangingPunct="1">
              <a:buClr>
                <a:schemeClr val="tx1"/>
              </a:buClr>
              <a:buFont typeface="Arial" charset="0"/>
              <a:buChar char="•"/>
            </a:pPr>
            <a:r>
              <a:rPr lang="en-US" dirty="0">
                <a:solidFill>
                  <a:schemeClr val="tx2"/>
                </a:solidFill>
                <a:latin typeface="Calibri" charset="0"/>
                <a:ea typeface="ＭＳ Ｐゴシック" charset="0"/>
              </a:rPr>
              <a:t>Poor by federal/state standards.</a:t>
            </a:r>
          </a:p>
          <a:p>
            <a:pPr lvl="1" eaLnBrk="1" hangingPunct="1">
              <a:buClr>
                <a:schemeClr val="tx1"/>
              </a:buClr>
              <a:buFont typeface="Arial" charset="0"/>
              <a:buChar char="•"/>
            </a:pPr>
            <a:r>
              <a:rPr lang="en-US" dirty="0">
                <a:solidFill>
                  <a:schemeClr val="tx2"/>
                </a:solidFill>
                <a:latin typeface="Calibri" charset="0"/>
                <a:ea typeface="ＭＳ Ｐゴシック" charset="0"/>
              </a:rPr>
              <a:t>Many come from alcoholic families.</a:t>
            </a:r>
          </a:p>
          <a:p>
            <a:pPr lvl="1" eaLnBrk="1" hangingPunct="1">
              <a:buClr>
                <a:schemeClr val="tx1"/>
              </a:buClr>
              <a:buFont typeface="Arial" charset="0"/>
              <a:buChar char="•"/>
            </a:pPr>
            <a:r>
              <a:rPr lang="en-US" dirty="0">
                <a:solidFill>
                  <a:schemeClr val="tx2"/>
                </a:solidFill>
                <a:latin typeface="Calibri" charset="0"/>
                <a:ea typeface="ＭＳ Ｐゴシック" charset="0"/>
              </a:rPr>
              <a:t>Have experienced abuse ranging from incest to violence. </a:t>
            </a:r>
          </a:p>
          <a:p>
            <a:pPr lvl="1" eaLnBrk="1" hangingPunct="1">
              <a:buClr>
                <a:schemeClr val="tx1"/>
              </a:buClr>
              <a:buFont typeface="Arial" charset="0"/>
              <a:buChar char="•"/>
            </a:pPr>
            <a:r>
              <a:rPr lang="en-US" dirty="0">
                <a:solidFill>
                  <a:schemeClr val="tx2"/>
                </a:solidFill>
                <a:latin typeface="Calibri" charset="0"/>
                <a:ea typeface="ＭＳ Ｐゴシック" charset="0"/>
              </a:rPr>
              <a:t>Some spent years in foster care or became indigent. </a:t>
            </a: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graphicFrame>
        <p:nvGraphicFramePr>
          <p:cNvPr id="2" name="Chart 1"/>
          <p:cNvGraphicFramePr/>
          <p:nvPr>
            <p:extLst>
              <p:ext uri="{D42A27DB-BD31-4B8C-83A1-F6EECF244321}">
                <p14:modId xmlns:p14="http://schemas.microsoft.com/office/powerpoint/2010/main" val="1757806803"/>
              </p:ext>
            </p:extLst>
          </p:nvPr>
        </p:nvGraphicFramePr>
        <p:xfrm>
          <a:off x="4543797" y="2895600"/>
          <a:ext cx="45720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693280549"/>
              </p:ext>
            </p:extLst>
          </p:nvPr>
        </p:nvGraphicFramePr>
        <p:xfrm>
          <a:off x="152400" y="2895600"/>
          <a:ext cx="4419600" cy="375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228600" y="1752600"/>
            <a:ext cx="5486400" cy="5791200"/>
          </a:xfrm>
          <a:prstGeom prst="rect">
            <a:avLst/>
          </a:prstGeom>
          <a:noFill/>
          <a:ln w="9525">
            <a:noFill/>
            <a:miter lim="800000"/>
            <a:headEnd/>
            <a:tailEnd/>
          </a:ln>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ts val="1800"/>
              </a:lnSpc>
              <a:spcBef>
                <a:spcPct val="20000"/>
              </a:spcBef>
              <a:buFont typeface="Arial"/>
              <a:buChar char="•"/>
            </a:pPr>
            <a:endParaRPr lang="en-US" sz="1400" b="1" dirty="0">
              <a:solidFill>
                <a:schemeClr val="accent2"/>
              </a:solidFill>
              <a:latin typeface="Calibri" charset="0"/>
              <a:ea typeface="ヒラギノ角ゴ Pro W3" charset="0"/>
              <a:cs typeface="ヒラギノ角ゴ Pro W3" charset="0"/>
            </a:endParaRPr>
          </a:p>
          <a:p>
            <a:pPr marL="342900" lvl="0" indent="-342900">
              <a:lnSpc>
                <a:spcPts val="1800"/>
              </a:lnSpc>
              <a:buFont typeface="Arial"/>
              <a:buChar char="•"/>
            </a:pPr>
            <a:r>
              <a:rPr lang="en-US" sz="1400" dirty="0" err="1"/>
              <a:t>Janica</a:t>
            </a:r>
            <a:r>
              <a:rPr lang="en-US" sz="1400" dirty="0"/>
              <a:t> was the fourth in a family of ten children with an extremely controlling father who was mentally and physically abusive. She was home schooled until the fourth grade and he would not allow his children to play with other children. </a:t>
            </a:r>
            <a:r>
              <a:rPr lang="en-US" sz="1400" dirty="0" err="1"/>
              <a:t>Janica</a:t>
            </a:r>
            <a:r>
              <a:rPr lang="en-US" sz="1400" dirty="0"/>
              <a:t> had the responsibility of caring for each infant born to her parents as soon as her mother returned to work</a:t>
            </a:r>
            <a:r>
              <a:rPr lang="en-US" sz="1400" dirty="0" smtClean="0"/>
              <a:t>.</a:t>
            </a:r>
            <a:br>
              <a:rPr lang="en-US" sz="1400" dirty="0" smtClean="0"/>
            </a:br>
            <a:endParaRPr lang="en-US" sz="1400" dirty="0"/>
          </a:p>
          <a:p>
            <a:pPr marL="342900" lvl="0" indent="-342900">
              <a:lnSpc>
                <a:spcPts val="1800"/>
              </a:lnSpc>
              <a:buFont typeface="Arial"/>
              <a:buChar char="•"/>
            </a:pPr>
            <a:r>
              <a:rPr lang="en-US" sz="1400" dirty="0"/>
              <a:t>After her parents divorced, the children were placed in foster care when it was discovered that they were often left home to care for each other while she worked. While at Orangewood Children’s Home it was determined that she and her sister had been </a:t>
            </a:r>
            <a:r>
              <a:rPr lang="en-US" sz="1400" dirty="0" smtClean="0"/>
              <a:t>molested.</a:t>
            </a:r>
            <a:br>
              <a:rPr lang="en-US" sz="1400" dirty="0" smtClean="0"/>
            </a:br>
            <a:endParaRPr lang="en-US" sz="1400" dirty="0"/>
          </a:p>
          <a:p>
            <a:pPr marL="342900" lvl="0" indent="-342900">
              <a:lnSpc>
                <a:spcPts val="1800"/>
              </a:lnSpc>
              <a:buFont typeface="Arial"/>
              <a:buChar char="•"/>
            </a:pPr>
            <a:r>
              <a:rPr lang="en-US" sz="1400" dirty="0"/>
              <a:t>She began abusing drugs and alcohol and at the age of </a:t>
            </a:r>
            <a:r>
              <a:rPr lang="en-US" sz="1400" dirty="0" smtClean="0"/>
              <a:t>14.</a:t>
            </a:r>
            <a:br>
              <a:rPr lang="en-US" sz="1400" dirty="0" smtClean="0"/>
            </a:br>
            <a:endParaRPr lang="en-US" sz="1400" dirty="0"/>
          </a:p>
          <a:p>
            <a:pPr marL="342900" lvl="0" indent="-342900">
              <a:lnSpc>
                <a:spcPts val="1800"/>
              </a:lnSpc>
              <a:buFont typeface="Arial"/>
              <a:buChar char="•"/>
            </a:pPr>
            <a:r>
              <a:rPr lang="en-US" sz="1400" dirty="0" err="1"/>
              <a:t>Janica</a:t>
            </a:r>
            <a:r>
              <a:rPr lang="en-US" sz="1400" dirty="0"/>
              <a:t> decided it was time to turn her life around. She quit drinking and getting high 4 years ago and applied to Pathways </a:t>
            </a:r>
            <a:r>
              <a:rPr lang="en-US" sz="1400" dirty="0" smtClean="0"/>
              <a:t>because </a:t>
            </a:r>
            <a:r>
              <a:rPr lang="en-US" sz="1400" dirty="0"/>
              <a:t>she really wanted </a:t>
            </a:r>
            <a:r>
              <a:rPr lang="en-US" sz="1400" dirty="0" smtClean="0"/>
              <a:t>an education and a career, </a:t>
            </a:r>
            <a:r>
              <a:rPr lang="en-US" sz="1400" dirty="0"/>
              <a:t>but had no means to pay for college</a:t>
            </a:r>
            <a:r>
              <a:rPr lang="en-US" sz="1400" dirty="0" smtClean="0"/>
              <a:t>.</a:t>
            </a:r>
            <a:br>
              <a:rPr lang="en-US" sz="1400" dirty="0" smtClean="0"/>
            </a:br>
            <a:endParaRPr lang="en-US" sz="1400" dirty="0"/>
          </a:p>
          <a:p>
            <a:pPr marL="342900" lvl="0" indent="-342900">
              <a:lnSpc>
                <a:spcPts val="1800"/>
              </a:lnSpc>
              <a:buFont typeface="Arial"/>
              <a:buChar char="•"/>
            </a:pPr>
            <a:r>
              <a:rPr lang="en-US" sz="1400" dirty="0"/>
              <a:t>She is currently attending college </a:t>
            </a:r>
            <a:r>
              <a:rPr lang="en-US" sz="1400" dirty="0" smtClean="0"/>
              <a:t>at Cal State Fullerton as </a:t>
            </a:r>
            <a:r>
              <a:rPr lang="en-US" sz="1400" dirty="0"/>
              <a:t>a b</a:t>
            </a:r>
            <a:r>
              <a:rPr lang="en-US" sz="1400" dirty="0" smtClean="0"/>
              <a:t>usiness </a:t>
            </a:r>
            <a:r>
              <a:rPr lang="en-US" sz="1400" dirty="0"/>
              <a:t>major and is maintaining a 3.95 GPA.</a:t>
            </a:r>
          </a:p>
          <a:p>
            <a:pPr eaLnBrk="1" hangingPunct="1">
              <a:lnSpc>
                <a:spcPts val="1800"/>
              </a:lnSpc>
              <a:spcBef>
                <a:spcPct val="20000"/>
              </a:spcBef>
              <a:buClr>
                <a:schemeClr val="tx1"/>
              </a:buClr>
              <a:buFont typeface="Arial" charset="0"/>
              <a:buChar char="•"/>
            </a:pPr>
            <a:endParaRPr lang="en-US" sz="1400" dirty="0">
              <a:latin typeface="Calibri" charset="0"/>
              <a:cs typeface="Corbel" charset="0"/>
            </a:endParaRPr>
          </a:p>
          <a:p>
            <a:pPr eaLnBrk="1" hangingPunct="1">
              <a:lnSpc>
                <a:spcPts val="1800"/>
              </a:lnSpc>
              <a:spcBef>
                <a:spcPct val="20000"/>
              </a:spcBef>
              <a:buClr>
                <a:schemeClr val="tx1"/>
              </a:buClr>
              <a:buFont typeface="Arial" charset="0"/>
              <a:buChar char="•"/>
            </a:pPr>
            <a:endParaRPr lang="en-US" sz="1400" dirty="0">
              <a:solidFill>
                <a:srgbClr val="9C908A"/>
              </a:solidFill>
              <a:latin typeface="Calibri" charset="0"/>
              <a:cs typeface="Corbel" charset="0"/>
            </a:endParaRPr>
          </a:p>
          <a:p>
            <a:pPr eaLnBrk="1" hangingPunct="1">
              <a:lnSpc>
                <a:spcPts val="1800"/>
              </a:lnSpc>
              <a:spcBef>
                <a:spcPct val="20000"/>
              </a:spcBef>
              <a:buFont typeface="Arial" charset="0"/>
              <a:buChar char="•"/>
            </a:pPr>
            <a:endParaRPr lang="en-US" sz="1400" dirty="0">
              <a:solidFill>
                <a:srgbClr val="9C908A"/>
              </a:solidFill>
              <a:latin typeface="Calibri" charset="0"/>
              <a:ea typeface="ヒラギノ角ゴ Pro W3" charset="0"/>
              <a:cs typeface="ヒラギノ角ゴ Pro W3" charset="0"/>
            </a:endParaRPr>
          </a:p>
          <a:p>
            <a:pPr eaLnBrk="1" hangingPunct="1">
              <a:lnSpc>
                <a:spcPts val="1800"/>
              </a:lnSpc>
              <a:spcBef>
                <a:spcPct val="20000"/>
              </a:spcBef>
              <a:buFont typeface="Arial" charset="0"/>
              <a:buChar char="•"/>
            </a:pPr>
            <a:endParaRPr lang="en-US" sz="1400" dirty="0">
              <a:solidFill>
                <a:srgbClr val="9C908A"/>
              </a:solidFill>
              <a:latin typeface="Calibri" charset="0"/>
              <a:ea typeface="ヒラギノ角ゴ Pro W3" charset="0"/>
              <a:cs typeface="ヒラギノ角ゴ Pro W3" charset="0"/>
            </a:endParaRPr>
          </a:p>
        </p:txBody>
      </p:sp>
      <p:sp>
        <p:nvSpPr>
          <p:cNvPr id="10" name="Title 1"/>
          <p:cNvSpPr>
            <a:spLocks noGrp="1"/>
          </p:cNvSpPr>
          <p:nvPr>
            <p:ph type="title"/>
          </p:nvPr>
        </p:nvSpPr>
        <p:spPr>
          <a:xfrm>
            <a:off x="609600" y="228600"/>
            <a:ext cx="7772400" cy="990600"/>
          </a:xfrm>
        </p:spPr>
        <p:txBody>
          <a:bodyPr>
            <a:normAutofit fontScale="90000"/>
          </a:bodyPr>
          <a:lstStyle/>
          <a:p>
            <a:pPr eaLnBrk="1" hangingPunct="1"/>
            <a:r>
              <a:rPr lang="en-US" u="sng" cap="small" dirty="0">
                <a:solidFill>
                  <a:srgbClr val="400828"/>
                </a:solidFill>
                <a:latin typeface="Calibri" charset="0"/>
                <a:ea typeface="ＭＳ Ｐゴシック" charset="0"/>
                <a:cs typeface="ＭＳ Ｐゴシック" charset="0"/>
              </a:rPr>
              <a:t>Meet </a:t>
            </a:r>
            <a:r>
              <a:rPr lang="en-US" u="sng" cap="small" dirty="0" err="1" smtClean="0">
                <a:solidFill>
                  <a:srgbClr val="400828"/>
                </a:solidFill>
                <a:latin typeface="Calibri" charset="0"/>
                <a:ea typeface="ＭＳ Ｐゴシック" charset="0"/>
                <a:cs typeface="ＭＳ Ｐゴシック" charset="0"/>
              </a:rPr>
              <a:t>Janica</a:t>
            </a:r>
            <a:r>
              <a:rPr lang="en-US" u="sng" cap="small" dirty="0">
                <a:latin typeface="Calibri" charset="0"/>
                <a:ea typeface="ＭＳ Ｐゴシック" charset="0"/>
                <a:cs typeface="ＭＳ Ｐゴシック" charset="0"/>
              </a:rPr>
              <a:t/>
            </a:r>
            <a:br>
              <a:rPr lang="en-US" u="sng" cap="small"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r>
              <a:rPr lang="en-US" sz="2900" u="sng" cap="none" dirty="0">
                <a:latin typeface="Calibri" charset="0"/>
                <a:ea typeface="ＭＳ Ｐゴシック" charset="0"/>
                <a:cs typeface="ＭＳ Ｐゴシック" charset="0"/>
              </a:rPr>
              <a:t/>
            </a:r>
            <a:br>
              <a:rPr lang="en-US" sz="2900" u="sng" cap="none" dirty="0">
                <a:latin typeface="Calibri" charset="0"/>
                <a:ea typeface="ＭＳ Ｐゴシック" charset="0"/>
                <a:cs typeface="ＭＳ Ｐゴシック" charset="0"/>
              </a:rPr>
            </a:br>
            <a:endParaRPr lang="en-US" sz="3200" u="sng" cap="none" dirty="0">
              <a:latin typeface="Calibri" charset="0"/>
              <a:ea typeface="ＭＳ Ｐゴシック" charset="0"/>
              <a:cs typeface="ＭＳ Ｐゴシック"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050860" cy="3913505"/>
          </a:xfrm>
          <a:prstGeom prst="rect">
            <a:avLst/>
          </a:prstGeom>
          <a:noFill/>
          <a:ln>
            <a:noFill/>
          </a:ln>
          <a:effectLst>
            <a:reflection stA="20000" endPos="29000" dir="5400000" sy="-100000" algn="bl" rotWithShape="0"/>
          </a:effectLst>
        </p:spPr>
      </p:pic>
    </p:spTree>
    <p:extLst>
      <p:ext uri="{BB962C8B-B14F-4D97-AF65-F5344CB8AC3E}">
        <p14:creationId xmlns:p14="http://schemas.microsoft.com/office/powerpoint/2010/main" val="814455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a:xfrm>
            <a:off x="609600" y="228600"/>
            <a:ext cx="8305800" cy="3657600"/>
          </a:xfrm>
        </p:spPr>
        <p:txBody>
          <a:bodyPr/>
          <a:lstStyle/>
          <a:p>
            <a:pPr eaLnBrk="1" hangingPunct="1"/>
            <a:r>
              <a:rPr lang="en-US" sz="3200" b="1" u="sng" cap="small" dirty="0">
                <a:solidFill>
                  <a:srgbClr val="400828"/>
                </a:solidFill>
                <a:latin typeface="Calibri" charset="0"/>
                <a:ea typeface="ＭＳ Ｐゴシック" charset="0"/>
                <a:cs typeface="ＭＳ Ｐゴシック" charset="0"/>
              </a:rPr>
              <a:t>Hallmarks of a Good Charity: </a:t>
            </a: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a:p>
            <a:pPr eaLnBrk="1" hangingPunct="1">
              <a:buClr>
                <a:schemeClr val="tx1"/>
              </a:buClr>
              <a:buFont typeface="Arial" charset="0"/>
              <a:buChar char="•"/>
            </a:pPr>
            <a:r>
              <a:rPr lang="en-US" sz="2800" dirty="0">
                <a:solidFill>
                  <a:schemeClr val="tx2"/>
                </a:solidFill>
                <a:latin typeface="Calibri" charset="0"/>
                <a:ea typeface="ＭＳ Ｐゴシック" charset="0"/>
                <a:cs typeface="ＭＳ Ｐゴシック" charset="0"/>
              </a:rPr>
              <a:t> Community Impact</a:t>
            </a:r>
          </a:p>
          <a:p>
            <a:pPr eaLnBrk="1" hangingPunct="1">
              <a:buClr>
                <a:schemeClr val="tx1"/>
              </a:buClr>
              <a:buFont typeface="Arial" charset="0"/>
              <a:buChar char="•"/>
            </a:pPr>
            <a:r>
              <a:rPr lang="en-US" sz="2800" dirty="0">
                <a:solidFill>
                  <a:schemeClr val="tx2"/>
                </a:solidFill>
                <a:latin typeface="Calibri" charset="0"/>
                <a:ea typeface="ＭＳ Ｐゴシック" charset="0"/>
                <a:cs typeface="ＭＳ Ｐゴシック" charset="0"/>
              </a:rPr>
              <a:t> Efficiency </a:t>
            </a:r>
          </a:p>
          <a:p>
            <a:pPr eaLnBrk="1" hangingPunct="1">
              <a:buClr>
                <a:schemeClr val="tx1"/>
              </a:buClr>
              <a:buFont typeface="Arial" charset="0"/>
              <a:buChar char="•"/>
            </a:pPr>
            <a:r>
              <a:rPr lang="en-US" sz="2800" dirty="0">
                <a:solidFill>
                  <a:schemeClr val="tx2"/>
                </a:solidFill>
                <a:latin typeface="Calibri" charset="0"/>
                <a:ea typeface="ＭＳ Ｐゴシック" charset="0"/>
                <a:cs typeface="ＭＳ Ｐゴシック" charset="0"/>
              </a:rPr>
              <a:t> Financial Strength &amp; Stability</a:t>
            </a:r>
          </a:p>
          <a:p>
            <a:pPr eaLnBrk="1" hangingPunct="1">
              <a:buClr>
                <a:schemeClr val="tx1"/>
              </a:buClr>
              <a:buFont typeface="Arial" charset="0"/>
              <a:buChar char="•"/>
            </a:pPr>
            <a:r>
              <a:rPr lang="en-US" sz="2800" dirty="0">
                <a:solidFill>
                  <a:schemeClr val="tx2"/>
                </a:solidFill>
                <a:latin typeface="Calibri" charset="0"/>
                <a:ea typeface="ＭＳ Ｐゴシック" charset="0"/>
                <a:cs typeface="ＭＳ Ｐゴシック" charset="0"/>
              </a:rPr>
              <a:t> Active Board of Directors</a:t>
            </a:r>
          </a:p>
          <a:p>
            <a:pPr eaLnBrk="1" hangingPunct="1">
              <a:buFont typeface="Arial" charset="0"/>
              <a:buChar char="•"/>
            </a:pPr>
            <a:endParaRPr lang="en-US" dirty="0">
              <a:solidFill>
                <a:schemeClr val="tx2"/>
              </a:solidFill>
              <a:latin typeface="Calibri" charset="0"/>
              <a:ea typeface="ＭＳ Ｐゴシック" charset="0"/>
              <a:cs typeface="ＭＳ Ｐゴシック" charset="0"/>
            </a:endParaRPr>
          </a:p>
        </p:txBody>
      </p:sp>
      <p:graphicFrame>
        <p:nvGraphicFramePr>
          <p:cNvPr id="6" name="Chart 5"/>
          <p:cNvGraphicFramePr>
            <a:graphicFrameLocks/>
          </p:cNvGraphicFramePr>
          <p:nvPr/>
        </p:nvGraphicFramePr>
        <p:xfrm>
          <a:off x="4419600" y="2667000"/>
          <a:ext cx="45720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609600"/>
            <a:ext cx="8534400" cy="7086600"/>
          </a:xfrm>
        </p:spPr>
        <p:txBody>
          <a:bodyPr>
            <a:noAutofit/>
          </a:bodyPr>
          <a:lstStyle/>
          <a:p>
            <a:pPr eaLnBrk="1" hangingPunct="1"/>
            <a:r>
              <a:rPr lang="en-US" sz="3200" b="1" dirty="0">
                <a:solidFill>
                  <a:srgbClr val="400828"/>
                </a:solidFill>
                <a:latin typeface="Calibri" charset="0"/>
                <a:ea typeface="ＭＳ Ｐゴシック" charset="0"/>
                <a:cs typeface="ＭＳ Ｐゴシック" charset="0"/>
              </a:rPr>
              <a:t>  </a:t>
            </a:r>
            <a:r>
              <a:rPr lang="en-US" sz="3200" b="1" u="sng" cap="small" dirty="0">
                <a:solidFill>
                  <a:srgbClr val="400828"/>
                </a:solidFill>
                <a:latin typeface="Calibri" charset="0"/>
                <a:ea typeface="ＭＳ Ｐゴシック" charset="0"/>
                <a:cs typeface="ＭＳ Ｐゴシック" charset="0"/>
              </a:rPr>
              <a:t>How Do We Measure Up? </a:t>
            </a:r>
          </a:p>
          <a:p>
            <a:pPr eaLnBrk="1" hangingPunct="1"/>
            <a:r>
              <a:rPr lang="en-US" sz="2800" b="1" dirty="0">
                <a:solidFill>
                  <a:srgbClr val="7A0F4C"/>
                </a:solidFill>
                <a:latin typeface="Calibri" charset="0"/>
                <a:ea typeface="ＭＳ Ｐゴシック" charset="0"/>
                <a:cs typeface="ＭＳ Ｐゴシック" charset="0"/>
              </a:rPr>
              <a:t>  </a:t>
            </a:r>
            <a:r>
              <a:rPr lang="en-US" sz="2800" b="1" dirty="0" smtClean="0">
                <a:solidFill>
                  <a:srgbClr val="7A0F4C"/>
                </a:solidFill>
                <a:latin typeface="Calibri" charset="0"/>
                <a:ea typeface="ＭＳ Ｐゴシック" charset="0"/>
                <a:cs typeface="ＭＳ Ｐゴシック" charset="0"/>
              </a:rPr>
              <a:t/>
            </a:r>
            <a:br>
              <a:rPr lang="en-US" sz="2800" b="1" dirty="0" smtClean="0">
                <a:solidFill>
                  <a:srgbClr val="7A0F4C"/>
                </a:solidFill>
                <a:latin typeface="Calibri" charset="0"/>
                <a:ea typeface="ＭＳ Ｐゴシック" charset="0"/>
                <a:cs typeface="ＭＳ Ｐゴシック" charset="0"/>
              </a:rPr>
            </a:br>
            <a:r>
              <a:rPr lang="en-US" sz="2800" b="1" dirty="0" smtClean="0">
                <a:solidFill>
                  <a:srgbClr val="7A0F4C"/>
                </a:solidFill>
                <a:latin typeface="Calibri" charset="0"/>
                <a:ea typeface="ＭＳ Ｐゴシック" charset="0"/>
                <a:cs typeface="ＭＳ Ｐゴシック" charset="0"/>
              </a:rPr>
              <a:t>Community </a:t>
            </a:r>
            <a:r>
              <a:rPr lang="en-US" sz="2800" b="1" dirty="0">
                <a:solidFill>
                  <a:srgbClr val="7A0F4C"/>
                </a:solidFill>
                <a:latin typeface="Calibri" charset="0"/>
                <a:ea typeface="ＭＳ Ｐゴシック" charset="0"/>
                <a:cs typeface="ＭＳ Ｐゴシック" charset="0"/>
              </a:rPr>
              <a:t>Impact:</a:t>
            </a:r>
            <a:br>
              <a:rPr lang="en-US" sz="2800" b="1" dirty="0">
                <a:solidFill>
                  <a:srgbClr val="7A0F4C"/>
                </a:solidFill>
                <a:latin typeface="Calibri" charset="0"/>
                <a:ea typeface="ＭＳ Ｐゴシック" charset="0"/>
                <a:cs typeface="ＭＳ Ｐゴシック" charset="0"/>
              </a:rPr>
            </a:br>
            <a:endParaRPr lang="en-US" sz="2800" b="1" dirty="0">
              <a:solidFill>
                <a:srgbClr val="7A0F4C"/>
              </a:solidFill>
              <a:latin typeface="Calibri" charset="0"/>
              <a:ea typeface="ＭＳ Ｐゴシック" charset="0"/>
              <a:cs typeface="ＭＳ Ｐゴシック" charset="0"/>
            </a:endParaRPr>
          </a:p>
          <a:p>
            <a:pPr algn="ctr" eaLnBrk="1" hangingPunct="1">
              <a:buClr>
                <a:schemeClr val="tx1"/>
              </a:buClr>
            </a:pPr>
            <a:r>
              <a:rPr lang="en-US" sz="2400" i="1" dirty="0">
                <a:solidFill>
                  <a:schemeClr val="tx2"/>
                </a:solidFill>
                <a:latin typeface="Calibri" charset="0"/>
                <a:ea typeface="ＭＳ Ｐゴシック" charset="0"/>
                <a:cs typeface="ＭＳ Ｐゴシック" charset="0"/>
              </a:rPr>
              <a:t>Helping those who expect it the least, and need it the most</a:t>
            </a:r>
            <a:r>
              <a:rPr lang="en-US" sz="2400" dirty="0">
                <a:solidFill>
                  <a:schemeClr val="tx2"/>
                </a:solidFill>
                <a:latin typeface="Calibri" charset="0"/>
                <a:ea typeface="ＭＳ Ｐゴシック" charset="0"/>
                <a:cs typeface="ＭＳ Ｐゴシック" charset="0"/>
              </a:rPr>
              <a:t>.</a:t>
            </a:r>
            <a:br>
              <a:rPr lang="en-US" sz="2400" dirty="0">
                <a:solidFill>
                  <a:schemeClr val="tx2"/>
                </a:solidFill>
                <a:latin typeface="Calibri" charset="0"/>
                <a:ea typeface="ＭＳ Ｐゴシック" charset="0"/>
                <a:cs typeface="ＭＳ Ｐゴシック" charset="0"/>
              </a:rPr>
            </a:br>
            <a:endParaRPr lang="en-US" sz="2400" dirty="0">
              <a:solidFill>
                <a:schemeClr val="tx2"/>
              </a:solidFill>
              <a:latin typeface="Calibri" charset="0"/>
              <a:ea typeface="ＭＳ Ｐゴシック" charset="0"/>
              <a:cs typeface="ＭＳ Ｐゴシック" charset="0"/>
            </a:endParaRPr>
          </a:p>
          <a:p>
            <a:pPr marL="660400" lvl="1" indent="-514350" eaLnBrk="1" hangingPunct="1">
              <a:buClr>
                <a:schemeClr val="tx1"/>
              </a:buClr>
              <a:buFont typeface="Arial" charset="0"/>
              <a:buChar char="•"/>
            </a:pPr>
            <a:r>
              <a:rPr lang="en-US" sz="2600" dirty="0">
                <a:solidFill>
                  <a:schemeClr val="tx2"/>
                </a:solidFill>
                <a:latin typeface="Calibri" charset="0"/>
                <a:ea typeface="ＭＳ Ｐゴシック" charset="0"/>
              </a:rPr>
              <a:t>80% graduation rate.  </a:t>
            </a:r>
            <a:r>
              <a:rPr lang="en-US" sz="2600" dirty="0" smtClean="0">
                <a:solidFill>
                  <a:schemeClr val="tx2"/>
                </a:solidFill>
                <a:latin typeface="Calibri" charset="0"/>
                <a:ea typeface="ＭＳ Ｐゴシック" charset="0"/>
              </a:rPr>
              <a:t>300</a:t>
            </a:r>
            <a:r>
              <a:rPr lang="en-US" sz="2600" dirty="0">
                <a:solidFill>
                  <a:schemeClr val="tx2"/>
                </a:solidFill>
                <a:latin typeface="Calibri" charset="0"/>
                <a:ea typeface="ＭＳ Ｐゴシック" charset="0"/>
              </a:rPr>
              <a:t>+ clients served. </a:t>
            </a:r>
          </a:p>
          <a:p>
            <a:pPr marL="660400" lvl="1" indent="-514350" eaLnBrk="1" hangingPunct="1">
              <a:buClr>
                <a:schemeClr val="tx1"/>
              </a:buClr>
              <a:buFont typeface="Arial" charset="0"/>
              <a:buChar char="•"/>
            </a:pPr>
            <a:r>
              <a:rPr lang="en-US" sz="2600" dirty="0">
                <a:solidFill>
                  <a:schemeClr val="tx2"/>
                </a:solidFill>
                <a:latin typeface="Calibri" charset="0"/>
                <a:ea typeface="ＭＳ Ｐゴシック" charset="0"/>
              </a:rPr>
              <a:t>Many of the graduates pursue professions that greatly benefit society (teaching, social work, etc.)</a:t>
            </a:r>
          </a:p>
          <a:p>
            <a:pPr marL="660400" lvl="1" indent="-514350" eaLnBrk="1" hangingPunct="1">
              <a:buClr>
                <a:schemeClr val="tx1"/>
              </a:buClr>
              <a:buFont typeface="Arial" charset="0"/>
              <a:buChar char="•"/>
            </a:pPr>
            <a:r>
              <a:rPr lang="en-US" sz="2600" dirty="0">
                <a:solidFill>
                  <a:schemeClr val="tx2"/>
                </a:solidFill>
                <a:latin typeface="Calibri" charset="0"/>
                <a:ea typeface="ＭＳ Ｐゴシック" charset="0"/>
              </a:rPr>
              <a:t>Engaging 300+ volunteers from the local community. </a:t>
            </a:r>
          </a:p>
          <a:p>
            <a:pPr marL="660400" lvl="1" indent="-514350" eaLnBrk="1" hangingPunct="1">
              <a:buClr>
                <a:schemeClr val="tx1"/>
              </a:buClr>
              <a:buFont typeface="Arial" charset="0"/>
              <a:buChar char="•"/>
            </a:pPr>
            <a:r>
              <a:rPr lang="en-US" sz="2600" dirty="0">
                <a:solidFill>
                  <a:schemeClr val="tx2"/>
                </a:solidFill>
                <a:latin typeface="Calibri" charset="0"/>
                <a:ea typeface="ＭＳ Ｐゴシック" charset="0"/>
              </a:rPr>
              <a:t>Many professionals in the 40-60 year age range crave an opportunity to use their gifts for the greater good.   </a:t>
            </a:r>
          </a:p>
          <a:p>
            <a:pPr marL="1117600" lvl="2" indent="-514350" algn="ctr" eaLnBrk="1" hangingPunct="1"/>
            <a:r>
              <a:rPr lang="en-US" sz="2400" dirty="0">
                <a:solidFill>
                  <a:srgbClr val="9C908A"/>
                </a:solidFill>
                <a:latin typeface="Calibri" charset="0"/>
                <a:ea typeface="ＭＳ Ｐゴシック" charset="0"/>
              </a:rPr>
              <a:t>  </a:t>
            </a:r>
          </a:p>
          <a:p>
            <a:pPr eaLnBrk="1" hangingPunct="1">
              <a:buFont typeface="Calibri" charset="0"/>
              <a:buAutoNum type="arabicPeriod"/>
            </a:pPr>
            <a:endParaRPr lang="en-US" sz="2800" dirty="0">
              <a:solidFill>
                <a:srgbClr val="9C908A"/>
              </a:solidFill>
              <a:latin typeface="Calibri" charset="0"/>
              <a:ea typeface="ＭＳ Ｐゴシック" charset="0"/>
              <a:cs typeface="ＭＳ Ｐゴシック" charset="0"/>
            </a:endParaRPr>
          </a:p>
          <a:p>
            <a:pPr marL="660400" lvl="1" indent="-514350" eaLnBrk="1" hangingPunct="1">
              <a:buFont typeface="Arial" charset="0"/>
              <a:buChar char="•"/>
            </a:pPr>
            <a:endParaRPr lang="en-US" sz="2800" dirty="0">
              <a:solidFill>
                <a:srgbClr val="9C908A"/>
              </a:solidFill>
              <a:latin typeface="Calibri" charset="0"/>
              <a:ea typeface="ＭＳ Ｐゴシック" charset="0"/>
            </a:endParaRPr>
          </a:p>
          <a:p>
            <a:pPr eaLnBrk="1" hangingPunct="1">
              <a:buFont typeface="Arial" charset="0"/>
              <a:buChar char="•"/>
            </a:pPr>
            <a:endParaRPr lang="en-US" sz="2800" dirty="0">
              <a:solidFill>
                <a:srgbClr val="9C908A"/>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1"/>
          </p:nvPr>
        </p:nvSpPr>
        <p:spPr>
          <a:xfrm>
            <a:off x="457200" y="0"/>
            <a:ext cx="7772400" cy="2209800"/>
          </a:xfrm>
        </p:spPr>
        <p:txBody>
          <a:bodyPr/>
          <a:lstStyle/>
          <a:p>
            <a:pPr eaLnBrk="1" hangingPunct="1"/>
            <a:r>
              <a:rPr lang="en-US" sz="3200" b="1" u="sng" cap="small" dirty="0">
                <a:solidFill>
                  <a:srgbClr val="400828"/>
                </a:solidFill>
                <a:latin typeface="Calibri" charset="0"/>
                <a:ea typeface="ＭＳ Ｐゴシック" charset="0"/>
                <a:cs typeface="ＭＳ Ｐゴシック" charset="0"/>
              </a:rPr>
              <a:t>How Do We Measure Up? </a:t>
            </a:r>
          </a:p>
          <a:p>
            <a:pPr eaLnBrk="1" hangingPunct="1"/>
            <a:r>
              <a:rPr lang="en-US" sz="2800" b="1" dirty="0">
                <a:solidFill>
                  <a:srgbClr val="7A0F4C"/>
                </a:solidFill>
                <a:latin typeface="Calibri" charset="0"/>
                <a:ea typeface="ＭＳ Ｐゴシック" charset="0"/>
                <a:cs typeface="ＭＳ Ｐゴシック" charset="0"/>
              </a:rPr>
              <a:t>Efficiency:</a:t>
            </a:r>
          </a:p>
          <a:p>
            <a:pPr eaLnBrk="1" hangingPunct="1"/>
            <a:endParaRPr lang="en-US" sz="2800" dirty="0">
              <a:solidFill>
                <a:srgbClr val="9C908A"/>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sp>
        <p:nvSpPr>
          <p:cNvPr id="20484" name="TextBox 11"/>
          <p:cNvSpPr txBox="1">
            <a:spLocks noChangeArrowheads="1"/>
          </p:cNvSpPr>
          <p:nvPr/>
        </p:nvSpPr>
        <p:spPr bwMode="auto">
          <a:xfrm>
            <a:off x="914400" y="6019800"/>
            <a:ext cx="6858000" cy="553998"/>
          </a:xfrm>
          <a:prstGeom prst="rect">
            <a:avLst/>
          </a:prstGeom>
          <a:noFill/>
          <a:ln w="9525">
            <a:noFill/>
            <a:miter lim="800000"/>
            <a:headEnd/>
            <a:tailEnd/>
          </a:ln>
        </p:spPr>
        <p:txBody>
          <a:bodyPr>
            <a:spAutoFit/>
          </a:bodyPr>
          <a:lstStyle/>
          <a:p>
            <a:pPr>
              <a:defRPr/>
            </a:pPr>
            <a:r>
              <a:rPr lang="en-US" sz="1500" b="1" i="1" dirty="0">
                <a:solidFill>
                  <a:schemeClr val="bg1">
                    <a:lumMod val="10000"/>
                  </a:schemeClr>
                </a:solidFill>
                <a:latin typeface="Calibri" pitchFamily="-105" charset="0"/>
                <a:ea typeface="+mn-ea"/>
                <a:cs typeface="+mn-cs"/>
              </a:rPr>
              <a:t>*Program Expense Ratio = Program Expenses / Total Expenses </a:t>
            </a:r>
          </a:p>
          <a:p>
            <a:pPr>
              <a:defRPr/>
            </a:pPr>
            <a:r>
              <a:rPr lang="en-US" sz="1500" b="1" i="1" dirty="0" smtClean="0">
                <a:solidFill>
                  <a:schemeClr val="bg1">
                    <a:lumMod val="10000"/>
                  </a:schemeClr>
                </a:solidFill>
                <a:latin typeface="Calibri" pitchFamily="-105" charset="0"/>
                <a:ea typeface="+mn-ea"/>
                <a:cs typeface="+mn-cs"/>
              </a:rPr>
              <a:t>*</a:t>
            </a:r>
            <a:r>
              <a:rPr lang="en-US" sz="1500" b="1" i="1" dirty="0">
                <a:solidFill>
                  <a:schemeClr val="bg1">
                    <a:lumMod val="10000"/>
                  </a:schemeClr>
                </a:solidFill>
                <a:latin typeface="Calibri" pitchFamily="-105" charset="0"/>
                <a:ea typeface="+mn-ea"/>
                <a:cs typeface="+mn-cs"/>
              </a:rPr>
              <a:t>Source: Charity Navigator</a:t>
            </a:r>
          </a:p>
        </p:txBody>
      </p:sp>
      <p:graphicFrame>
        <p:nvGraphicFramePr>
          <p:cNvPr id="13" name="Table 12"/>
          <p:cNvGraphicFramePr>
            <a:graphicFrameLocks noGrp="1"/>
          </p:cNvGraphicFramePr>
          <p:nvPr>
            <p:extLst>
              <p:ext uri="{D42A27DB-BD31-4B8C-83A1-F6EECF244321}">
                <p14:modId xmlns:p14="http://schemas.microsoft.com/office/powerpoint/2010/main" val="950716243"/>
              </p:ext>
            </p:extLst>
          </p:nvPr>
        </p:nvGraphicFramePr>
        <p:xfrm>
          <a:off x="609600" y="1752600"/>
          <a:ext cx="8077201" cy="3962402"/>
        </p:xfrm>
        <a:graphic>
          <a:graphicData uri="http://schemas.openxmlformats.org/drawingml/2006/table">
            <a:tbl>
              <a:tblPr/>
              <a:tblGrid>
                <a:gridCol w="2810693"/>
                <a:gridCol w="1704409"/>
                <a:gridCol w="1874351"/>
                <a:gridCol w="1687748"/>
              </a:tblGrid>
              <a:tr h="952202">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105" charset="0"/>
                        </a:rPr>
                        <a:t>Efficiency (Program Expense Ratio)</a:t>
                      </a:r>
                      <a:endParaRPr kumimoji="0" lang="en-US" sz="1800" b="1"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105" charset="0"/>
                        </a:rPr>
                        <a:t>2013 CEO Compensation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105" charset="0"/>
                        </a:rPr>
                        <a:t>FY </a:t>
                      </a:r>
                      <a:r>
                        <a:rPr kumimoji="0" lang="en-US" sz="1800" b="1" i="0" u="none" strike="noStrike" cap="none" normalizeH="0" baseline="0" dirty="0" smtClean="0">
                          <a:ln>
                            <a:noFill/>
                          </a:ln>
                          <a:solidFill>
                            <a:schemeClr val="tx1"/>
                          </a:solidFill>
                          <a:effectLst/>
                          <a:latin typeface="Calibri" pitchFamily="-105" charset="0"/>
                        </a:rPr>
                        <a:t>2013 </a:t>
                      </a:r>
                      <a:endParaRPr kumimoji="0" lang="en-US" sz="1800" b="1" i="0" u="none" strike="noStrike" cap="none" normalizeH="0" baseline="0" dirty="0">
                        <a:ln>
                          <a:noFill/>
                        </a:ln>
                        <a:solidFill>
                          <a:schemeClr val="tx1"/>
                        </a:solidFill>
                        <a:effectLst/>
                        <a:latin typeface="Calibri" pitchFamily="-105"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105" charset="0"/>
                        </a:rPr>
                        <a:t>Revenue</a:t>
                      </a:r>
                    </a:p>
                  </a:txBody>
                  <a:tcPr marL="0" marR="0" marT="0" marB="0" anchor="ctr" horzOverflow="overflow">
                    <a:lnL>
                      <a:noFill/>
                    </a:lnL>
                    <a:lnR>
                      <a:noFill/>
                    </a:lnR>
                    <a:lnT>
                      <a:noFill/>
                    </a:lnT>
                    <a:lnB>
                      <a:noFill/>
                    </a:lnB>
                    <a:lnTlToBr>
                      <a:noFill/>
                    </a:lnTlToBr>
                    <a:lnBlToTr>
                      <a:noFill/>
                    </a:lnBlToTr>
                    <a:noFill/>
                  </a:tcPr>
                </a:tc>
              </a:tr>
              <a:tr h="6348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Big Brothers Big Sisters of Orange County</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81.1%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$169,535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$2,800,672</a:t>
                      </a:r>
                    </a:p>
                  </a:txBody>
                  <a:tcPr marL="0" marR="0" marT="0" marB="0" anchor="ctr" horzOverflow="overflow">
                    <a:lnL>
                      <a:noFill/>
                    </a:lnL>
                    <a:lnR>
                      <a:noFill/>
                    </a:lnR>
                    <a:lnT>
                      <a:noFill/>
                    </a:lnT>
                    <a:lnB>
                      <a:noFill/>
                    </a:lnB>
                    <a:lnTlToBr>
                      <a:noFill/>
                    </a:lnTlToBr>
                    <a:lnBlToTr>
                      <a:noFill/>
                    </a:lnBlToTr>
                    <a:noFill/>
                  </a:tcPr>
                </a:tc>
              </a:tr>
              <a:tr h="7880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Orange County Rescue Mission</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78.2%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$285,335 </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$11,989,864 </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r>
              <a:tr h="7936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105" charset="0"/>
                        </a:rPr>
                        <a:t>United Way of </a:t>
                      </a:r>
                      <a:r>
                        <a:rPr kumimoji="0" lang="en-US" sz="1800" b="0" i="0" u="none" strike="noStrike" cap="none" normalizeH="0" baseline="0" dirty="0" smtClean="0">
                          <a:ln>
                            <a:noFill/>
                          </a:ln>
                          <a:solidFill>
                            <a:schemeClr val="tx1"/>
                          </a:solidFill>
                          <a:effectLst/>
                          <a:latin typeface="Calibri" pitchFamily="-105" charset="0"/>
                        </a:rPr>
                        <a:t>Orange County</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82.9%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$240,629 </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05" charset="0"/>
                        </a:rPr>
                        <a:t>$17,701,165 </a:t>
                      </a:r>
                      <a:endParaRPr kumimoji="0" lang="en-US" sz="1800" b="0" i="0" u="none" strike="noStrike" cap="none" normalizeH="0" baseline="0" dirty="0">
                        <a:ln>
                          <a:noFill/>
                        </a:ln>
                        <a:solidFill>
                          <a:schemeClr val="tx1"/>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r>
              <a:tr h="7936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A0F4C"/>
                          </a:solidFill>
                          <a:effectLst/>
                          <a:latin typeface="Calibri" pitchFamily="-105" charset="0"/>
                        </a:rPr>
                        <a:t>Pathways to Independence (</a:t>
                      </a:r>
                      <a:r>
                        <a:rPr kumimoji="0" lang="en-US" sz="1800" b="1" i="0" u="none" strike="noStrike" cap="none" normalizeH="0" baseline="0" dirty="0" smtClean="0">
                          <a:ln>
                            <a:noFill/>
                          </a:ln>
                          <a:solidFill>
                            <a:srgbClr val="7A0F4C"/>
                          </a:solidFill>
                          <a:effectLst/>
                          <a:latin typeface="Calibri" pitchFamily="-105" charset="0"/>
                        </a:rPr>
                        <a:t>2013)</a:t>
                      </a:r>
                      <a:endParaRPr kumimoji="0" lang="en-US" sz="1800" b="1" i="0" u="none" strike="noStrike" cap="none" normalizeH="0" baseline="0" dirty="0">
                        <a:ln>
                          <a:noFill/>
                        </a:ln>
                        <a:solidFill>
                          <a:srgbClr val="7A0F4C"/>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A0F4C"/>
                          </a:solidFill>
                          <a:effectLst/>
                          <a:latin typeface="Calibri" pitchFamily="-105" charset="0"/>
                        </a:rPr>
                        <a:t>87.1%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A0F4C"/>
                          </a:solidFill>
                          <a:effectLst/>
                          <a:latin typeface="Calibri" pitchFamily="-105" charset="0"/>
                        </a:rPr>
                        <a:t>$</a:t>
                      </a:r>
                      <a:r>
                        <a:rPr kumimoji="0" lang="en-US" sz="1800" b="1" i="0" u="none" strike="noStrike" cap="none" normalizeH="0" baseline="0" dirty="0">
                          <a:ln>
                            <a:noFill/>
                          </a:ln>
                          <a:solidFill>
                            <a:srgbClr val="7A0F4C"/>
                          </a:solidFill>
                          <a:effectLst/>
                          <a:latin typeface="Calibri" pitchFamily="-105" charset="0"/>
                        </a:rPr>
                        <a:t>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A0F4C"/>
                          </a:solidFill>
                          <a:effectLst/>
                          <a:latin typeface="Calibri" pitchFamily="-105" charset="0"/>
                        </a:rPr>
                        <a:t>$2,441,186 </a:t>
                      </a:r>
                      <a:endParaRPr kumimoji="0" lang="en-US" sz="1800" b="1" i="0" u="none" strike="noStrike" cap="none" normalizeH="0" baseline="0" dirty="0">
                        <a:ln>
                          <a:noFill/>
                        </a:ln>
                        <a:solidFill>
                          <a:srgbClr val="7A0F4C"/>
                        </a:solidFill>
                        <a:effectLst/>
                        <a:latin typeface="Calibri" pitchFamily="-105"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2"/>
          <p:cNvSpPr>
            <a:spLocks noGrp="1"/>
          </p:cNvSpPr>
          <p:nvPr>
            <p:ph type="body" idx="1"/>
          </p:nvPr>
        </p:nvSpPr>
        <p:spPr>
          <a:xfrm>
            <a:off x="609600" y="152400"/>
            <a:ext cx="7772400" cy="1447800"/>
          </a:xfrm>
        </p:spPr>
        <p:txBody>
          <a:bodyPr/>
          <a:lstStyle/>
          <a:p>
            <a:pPr eaLnBrk="1" hangingPunct="1"/>
            <a:r>
              <a:rPr lang="en-US" sz="3200" b="1" u="sng" cap="small" dirty="0">
                <a:solidFill>
                  <a:srgbClr val="400828"/>
                </a:solidFill>
                <a:latin typeface="Calibri" charset="0"/>
                <a:ea typeface="ＭＳ Ｐゴシック" charset="0"/>
                <a:cs typeface="ＭＳ Ｐゴシック" charset="0"/>
              </a:rPr>
              <a:t>How Do We Measure Up? </a:t>
            </a:r>
          </a:p>
          <a:p>
            <a:pPr eaLnBrk="1" hangingPunct="1"/>
            <a:r>
              <a:rPr lang="en-US" sz="2600" b="1" dirty="0">
                <a:solidFill>
                  <a:srgbClr val="790F4B"/>
                </a:solidFill>
                <a:latin typeface="Calibri" charset="0"/>
                <a:ea typeface="ＭＳ Ｐゴシック" charset="0"/>
                <a:cs typeface="ＭＳ Ｐゴシック" charset="0"/>
              </a:rPr>
              <a:t>Financial Strength &amp; Stability:</a:t>
            </a:r>
            <a:endParaRPr lang="en-US" sz="2600" dirty="0">
              <a:solidFill>
                <a:srgbClr val="790F4B"/>
              </a:solidFill>
              <a:latin typeface="Calibri" charset="0"/>
              <a:ea typeface="ＭＳ Ｐゴシック" charset="0"/>
              <a:cs typeface="ＭＳ Ｐゴシック" charset="0"/>
            </a:endParaRPr>
          </a:p>
          <a:p>
            <a:pPr eaLnBrk="1" hangingPunct="1">
              <a:buFont typeface="Arial" charset="0"/>
              <a:buChar char="•"/>
            </a:pPr>
            <a:endParaRPr lang="en-US" dirty="0">
              <a:solidFill>
                <a:srgbClr val="9C908A"/>
              </a:solidFill>
              <a:latin typeface="Calibri" charset="0"/>
              <a:ea typeface="ＭＳ Ｐゴシック" charset="0"/>
              <a:cs typeface="ＭＳ Ｐゴシック" charset="0"/>
            </a:endParaRPr>
          </a:p>
        </p:txBody>
      </p:sp>
      <p:graphicFrame>
        <p:nvGraphicFramePr>
          <p:cNvPr id="6" name="Chart 5"/>
          <p:cNvGraphicFramePr>
            <a:graphicFrameLocks/>
          </p:cNvGraphicFramePr>
          <p:nvPr/>
        </p:nvGraphicFramePr>
        <p:xfrm>
          <a:off x="4419600" y="2667000"/>
          <a:ext cx="4572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715667502"/>
              </p:ext>
            </p:extLst>
          </p:nvPr>
        </p:nvGraphicFramePr>
        <p:xfrm>
          <a:off x="431800" y="1422400"/>
          <a:ext cx="8509000" cy="51800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5E3916"/>
      </a:dk1>
      <a:lt1>
        <a:srgbClr val="F6F0E0"/>
      </a:lt1>
      <a:dk2>
        <a:srgbClr val="663300"/>
      </a:dk2>
      <a:lt2>
        <a:srgbClr val="F6F0E0"/>
      </a:lt2>
      <a:accent1>
        <a:srgbClr val="5E3916"/>
      </a:accent1>
      <a:accent2>
        <a:srgbClr val="D2863F"/>
      </a:accent2>
      <a:accent3>
        <a:srgbClr val="7A0F4C"/>
      </a:accent3>
      <a:accent4>
        <a:srgbClr val="400828"/>
      </a:accent4>
      <a:accent5>
        <a:srgbClr val="5C143F"/>
      </a:accent5>
      <a:accent6>
        <a:srgbClr val="A11464"/>
      </a:accent6>
      <a:hlink>
        <a:srgbClr val="D2863F"/>
      </a:hlink>
      <a:folHlink>
        <a:srgbClr val="E4B6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5E3916"/>
    </a:dk1>
    <a:lt1>
      <a:srgbClr val="F6F0E0"/>
    </a:lt1>
    <a:dk2>
      <a:srgbClr val="663300"/>
    </a:dk2>
    <a:lt2>
      <a:srgbClr val="F6F0E0"/>
    </a:lt2>
    <a:accent1>
      <a:srgbClr val="5E3916"/>
    </a:accent1>
    <a:accent2>
      <a:srgbClr val="D2863F"/>
    </a:accent2>
    <a:accent3>
      <a:srgbClr val="7A0F4C"/>
    </a:accent3>
    <a:accent4>
      <a:srgbClr val="400828"/>
    </a:accent4>
    <a:accent5>
      <a:srgbClr val="5C143F"/>
    </a:accent5>
    <a:accent6>
      <a:srgbClr val="A11464"/>
    </a:accent6>
    <a:hlink>
      <a:srgbClr val="D2863F"/>
    </a:hlink>
    <a:folHlink>
      <a:srgbClr val="E4B6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5E3916"/>
    </a:dk1>
    <a:lt1>
      <a:srgbClr val="F6F0E0"/>
    </a:lt1>
    <a:dk2>
      <a:srgbClr val="663300"/>
    </a:dk2>
    <a:lt2>
      <a:srgbClr val="F6F0E0"/>
    </a:lt2>
    <a:accent1>
      <a:srgbClr val="5E3916"/>
    </a:accent1>
    <a:accent2>
      <a:srgbClr val="D2863F"/>
    </a:accent2>
    <a:accent3>
      <a:srgbClr val="7A0F4C"/>
    </a:accent3>
    <a:accent4>
      <a:srgbClr val="400828"/>
    </a:accent4>
    <a:accent5>
      <a:srgbClr val="5C143F"/>
    </a:accent5>
    <a:accent6>
      <a:srgbClr val="A11464"/>
    </a:accent6>
    <a:hlink>
      <a:srgbClr val="D2863F"/>
    </a:hlink>
    <a:folHlink>
      <a:srgbClr val="E4B68B"/>
    </a:folHlink>
  </a:clrScheme>
</a:themeOverride>
</file>

<file path=docProps/app.xml><?xml version="1.0" encoding="utf-8"?>
<Properties xmlns="http://schemas.openxmlformats.org/officeDocument/2006/extended-properties" xmlns:vt="http://schemas.openxmlformats.org/officeDocument/2006/docPropsVTypes">
  <Template/>
  <TotalTime>3348</TotalTime>
  <Words>950</Words>
  <Application>Microsoft Macintosh PowerPoint</Application>
  <PresentationFormat>On-screen Show (4:3)</PresentationFormat>
  <Paragraphs>305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Agenda         </vt:lpstr>
      <vt:lpstr>PowerPoint Presentation</vt:lpstr>
      <vt:lpstr>PowerPoint Presentation</vt:lpstr>
      <vt:lpstr>Meet Janica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Burlingame</dc:creator>
  <cp:lastModifiedBy>Lisa Mais</cp:lastModifiedBy>
  <cp:revision>226</cp:revision>
  <dcterms:created xsi:type="dcterms:W3CDTF">2011-07-25T00:44:12Z</dcterms:created>
  <dcterms:modified xsi:type="dcterms:W3CDTF">2015-08-07T22:43:21Z</dcterms:modified>
</cp:coreProperties>
</file>